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78" r:id="rId5"/>
    <p:sldId id="284" r:id="rId6"/>
    <p:sldId id="317" r:id="rId7"/>
    <p:sldId id="301" r:id="rId8"/>
    <p:sldId id="303" r:id="rId9"/>
    <p:sldId id="302" r:id="rId10"/>
    <p:sldId id="327" r:id="rId11"/>
    <p:sldId id="324" r:id="rId12"/>
    <p:sldId id="305" r:id="rId13"/>
    <p:sldId id="316" r:id="rId14"/>
    <p:sldId id="307" r:id="rId15"/>
    <p:sldId id="310" r:id="rId16"/>
    <p:sldId id="325" r:id="rId17"/>
    <p:sldId id="321" r:id="rId18"/>
    <p:sldId id="320" r:id="rId19"/>
    <p:sldId id="308" r:id="rId20"/>
    <p:sldId id="312" r:id="rId21"/>
    <p:sldId id="319" r:id="rId22"/>
    <p:sldId id="287" r:id="rId23"/>
    <p:sldId id="286" r:id="rId24"/>
    <p:sldId id="293" r:id="rId25"/>
    <p:sldId id="288" r:id="rId26"/>
    <p:sldId id="291" r:id="rId27"/>
    <p:sldId id="297" r:id="rId28"/>
    <p:sldId id="296" r:id="rId29"/>
    <p:sldId id="298" r:id="rId30"/>
    <p:sldId id="299" r:id="rId31"/>
    <p:sldId id="300" r:id="rId32"/>
    <p:sldId id="322" r:id="rId33"/>
    <p:sldId id="323" r:id="rId34"/>
  </p:sldIdLst>
  <p:sldSz cx="12192000" cy="6858000"/>
  <p:notesSz cx="6797675" cy="9926638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A6"/>
    <a:srgbClr val="FFFFFF"/>
    <a:srgbClr val="CCFFCC"/>
    <a:srgbClr val="A6A6A6"/>
    <a:srgbClr val="595959"/>
    <a:srgbClr val="FFFF00"/>
    <a:srgbClr val="81BCC7"/>
    <a:srgbClr val="80BBCA"/>
    <a:srgbClr val="92BECA"/>
    <a:srgbClr val="90B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703" autoAdjust="0"/>
  </p:normalViewPr>
  <p:slideViewPr>
    <p:cSldViewPr snapToGrid="0">
      <p:cViewPr varScale="1">
        <p:scale>
          <a:sx n="91" d="100"/>
          <a:sy n="91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CF942-DFED-46A8-8DFC-F7C25D66AB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35D819-A04B-4434-8288-9C84941E2968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Prise en main des tablettes</a:t>
          </a:r>
          <a:endParaRPr lang="fr-FR" dirty="0">
            <a:solidFill>
              <a:schemeClr val="tx2"/>
            </a:solidFill>
          </a:endParaRPr>
        </a:p>
      </dgm:t>
    </dgm:pt>
    <dgm:pt modelId="{F8B98812-3D86-40F3-A3F7-698D9BE899C4}" type="parTrans" cxnId="{B5B2F541-DA7C-4FEE-AFD8-37415D9CF421}">
      <dgm:prSet/>
      <dgm:spPr/>
      <dgm:t>
        <a:bodyPr/>
        <a:lstStyle/>
        <a:p>
          <a:endParaRPr lang="fr-FR"/>
        </a:p>
      </dgm:t>
    </dgm:pt>
    <dgm:pt modelId="{7ECBD595-C99E-4DA4-979B-D2801679F15A}" type="sibTrans" cxnId="{B5B2F541-DA7C-4FEE-AFD8-37415D9CF421}">
      <dgm:prSet/>
      <dgm:spPr/>
      <dgm:t>
        <a:bodyPr/>
        <a:lstStyle/>
        <a:p>
          <a:endParaRPr lang="fr-FR"/>
        </a:p>
      </dgm:t>
    </dgm:pt>
    <dgm:pt modelId="{BC8AD529-6E56-409F-A4FC-27DC4BA5A08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53FDB1E4-422C-4AF7-AC8C-45721DBA7136}" type="parTrans" cxnId="{1A1C59C7-7659-45BC-971B-A0B148E985CF}">
      <dgm:prSet/>
      <dgm:spPr/>
      <dgm:t>
        <a:bodyPr/>
        <a:lstStyle/>
        <a:p>
          <a:endParaRPr lang="fr-FR"/>
        </a:p>
      </dgm:t>
    </dgm:pt>
    <dgm:pt modelId="{56BB68AC-35FD-49B8-88AB-1AB439DF9543}" type="sibTrans" cxnId="{1A1C59C7-7659-45BC-971B-A0B148E985CF}">
      <dgm:prSet/>
      <dgm:spPr/>
      <dgm:t>
        <a:bodyPr/>
        <a:lstStyle/>
        <a:p>
          <a:endParaRPr lang="fr-FR"/>
        </a:p>
      </dgm:t>
    </dgm:pt>
    <dgm:pt modelId="{AFD48F33-B09C-4350-9D26-7F50A6C66F1D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Les tablettes au service des apprentissages</a:t>
          </a:r>
          <a:endParaRPr lang="fr-FR" dirty="0">
            <a:solidFill>
              <a:schemeClr val="tx2"/>
            </a:solidFill>
          </a:endParaRPr>
        </a:p>
      </dgm:t>
    </dgm:pt>
    <dgm:pt modelId="{EF164700-F8E4-4BEA-9CBC-ABAC62123902}" type="parTrans" cxnId="{391493B7-51D4-4B6D-BD54-71CC664B716E}">
      <dgm:prSet/>
      <dgm:spPr/>
      <dgm:t>
        <a:bodyPr/>
        <a:lstStyle/>
        <a:p>
          <a:endParaRPr lang="fr-FR"/>
        </a:p>
      </dgm:t>
    </dgm:pt>
    <dgm:pt modelId="{1121FC21-F27C-450C-BB2A-D570E8C03E6D}" type="sibTrans" cxnId="{391493B7-51D4-4B6D-BD54-71CC664B716E}">
      <dgm:prSet/>
      <dgm:spPr/>
      <dgm:t>
        <a:bodyPr/>
        <a:lstStyle/>
        <a:p>
          <a:endParaRPr lang="fr-FR"/>
        </a:p>
      </dgm:t>
    </dgm:pt>
    <dgm:pt modelId="{EE7E676A-D1CD-4B5E-95C6-B89BEC923A01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2273A3E2-5946-4ED0-9914-56183FE74857}" type="parTrans" cxnId="{5E73B260-11A3-4A41-A01D-D2321D82694F}">
      <dgm:prSet/>
      <dgm:spPr/>
      <dgm:t>
        <a:bodyPr/>
        <a:lstStyle/>
        <a:p>
          <a:endParaRPr lang="fr-FR"/>
        </a:p>
      </dgm:t>
    </dgm:pt>
    <dgm:pt modelId="{839FE613-B494-4A1F-A7EA-37DF2B412930}" type="sibTrans" cxnId="{5E73B260-11A3-4A41-A01D-D2321D82694F}">
      <dgm:prSet/>
      <dgm:spPr/>
      <dgm:t>
        <a:bodyPr/>
        <a:lstStyle/>
        <a:p>
          <a:endParaRPr lang="fr-FR"/>
        </a:p>
      </dgm:t>
    </dgm:pt>
    <dgm:pt modelId="{4560F6AA-0289-4424-85CE-1380436A0ACF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 cadre institutionnel</a:t>
          </a:r>
          <a:endParaRPr lang="fr-FR" dirty="0">
            <a:solidFill>
              <a:schemeClr val="tx2"/>
            </a:solidFill>
          </a:endParaRPr>
        </a:p>
      </dgm:t>
    </dgm:pt>
    <dgm:pt modelId="{4D4F8512-5092-4217-B764-7C02C090188F}" type="parTrans" cxnId="{B7B2D5EF-064D-4B84-8F56-96DDA75680F5}">
      <dgm:prSet/>
      <dgm:spPr/>
      <dgm:t>
        <a:bodyPr/>
        <a:lstStyle/>
        <a:p>
          <a:endParaRPr lang="fr-FR"/>
        </a:p>
      </dgm:t>
    </dgm:pt>
    <dgm:pt modelId="{B44C06A4-6C05-4A8A-8664-5213017BDFC2}" type="sibTrans" cxnId="{B7B2D5EF-064D-4B84-8F56-96DDA75680F5}">
      <dgm:prSet/>
      <dgm:spPr/>
      <dgm:t>
        <a:bodyPr/>
        <a:lstStyle/>
        <a:p>
          <a:endParaRPr lang="fr-FR"/>
        </a:p>
      </dgm:t>
    </dgm:pt>
    <dgm:pt modelId="{3A287141-455B-4B99-BD9C-03E544DDAF8D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067CD426-61BC-49A5-BC02-716D02CEF46D}" type="parTrans" cxnId="{041C45B0-6B60-4E77-9C9E-291CF60F5DD3}">
      <dgm:prSet/>
      <dgm:spPr/>
      <dgm:t>
        <a:bodyPr/>
        <a:lstStyle/>
        <a:p>
          <a:endParaRPr lang="fr-FR"/>
        </a:p>
      </dgm:t>
    </dgm:pt>
    <dgm:pt modelId="{7599A156-2E3B-4896-8297-6DF82FBE4232}" type="sibTrans" cxnId="{041C45B0-6B60-4E77-9C9E-291CF60F5DD3}">
      <dgm:prSet/>
      <dgm:spPr/>
      <dgm:t>
        <a:bodyPr/>
        <a:lstStyle/>
        <a:p>
          <a:endParaRPr lang="fr-FR"/>
        </a:p>
      </dgm:t>
    </dgm:pt>
    <dgm:pt modelId="{6ABDC831-BA20-4F88-886F-804F5E8E469A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D17526A5-4CCC-4510-94A3-423E08757B5E}" type="parTrans" cxnId="{FAFD3BB8-D5EA-4B5D-8FFE-D42C337E33A7}">
      <dgm:prSet/>
      <dgm:spPr/>
      <dgm:t>
        <a:bodyPr/>
        <a:lstStyle/>
        <a:p>
          <a:endParaRPr lang="fr-FR"/>
        </a:p>
      </dgm:t>
    </dgm:pt>
    <dgm:pt modelId="{D3F3D06B-B0F7-41F4-865A-E0FFC8531CFC}" type="sibTrans" cxnId="{FAFD3BB8-D5EA-4B5D-8FFE-D42C337E33A7}">
      <dgm:prSet/>
      <dgm:spPr/>
      <dgm:t>
        <a:bodyPr/>
        <a:lstStyle/>
        <a:p>
          <a:endParaRPr lang="fr-FR"/>
        </a:p>
      </dgm:t>
    </dgm:pt>
    <dgm:pt modelId="{FB9A83D5-8F43-4CE3-9C54-648BB55CDAB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Tablettes, quelques chiffres</a:t>
          </a:r>
          <a:endParaRPr lang="fr-FR" b="1" dirty="0">
            <a:solidFill>
              <a:schemeClr val="tx2"/>
            </a:solidFill>
          </a:endParaRPr>
        </a:p>
      </dgm:t>
    </dgm:pt>
    <dgm:pt modelId="{844ED3E0-68DB-44ED-8117-464569376AEC}" type="parTrans" cxnId="{6E3AEB5F-60BB-44A0-BBB2-9AF96845AE1A}">
      <dgm:prSet/>
      <dgm:spPr/>
      <dgm:t>
        <a:bodyPr/>
        <a:lstStyle/>
        <a:p>
          <a:endParaRPr lang="fr-FR"/>
        </a:p>
      </dgm:t>
    </dgm:pt>
    <dgm:pt modelId="{AEF06834-AF7F-495E-9B42-E6FA8C573A4E}" type="sibTrans" cxnId="{6E3AEB5F-60BB-44A0-BBB2-9AF96845AE1A}">
      <dgm:prSet/>
      <dgm:spPr/>
      <dgm:t>
        <a:bodyPr/>
        <a:lstStyle/>
        <a:p>
          <a:endParaRPr lang="fr-FR"/>
        </a:p>
      </dgm:t>
    </dgm:pt>
    <dgm:pt modelId="{30FDBB94-10B1-4A11-AA0C-34D83F0B6B9D}">
      <dgm:prSet phldrT="[Texte]"/>
      <dgm:spPr/>
      <dgm:t>
        <a:bodyPr/>
        <a:lstStyle/>
        <a:p>
          <a:r>
            <a:rPr lang="fr-FR" dirty="0" smtClean="0">
              <a:solidFill>
                <a:srgbClr val="FFFFFF"/>
              </a:solidFill>
            </a:rPr>
            <a:t>5</a:t>
          </a:r>
          <a:endParaRPr lang="fr-FR" dirty="0">
            <a:solidFill>
              <a:srgbClr val="FFFFFF"/>
            </a:solidFill>
          </a:endParaRPr>
        </a:p>
      </dgm:t>
    </dgm:pt>
    <dgm:pt modelId="{3274FB94-9036-4A2F-8874-5D7CD103203A}" type="parTrans" cxnId="{A172EC2B-81CC-4D07-A36A-A8EE77A68766}">
      <dgm:prSet/>
      <dgm:spPr/>
      <dgm:t>
        <a:bodyPr/>
        <a:lstStyle/>
        <a:p>
          <a:endParaRPr lang="fr-FR"/>
        </a:p>
      </dgm:t>
    </dgm:pt>
    <dgm:pt modelId="{7B39FECF-755C-474F-9040-0A1AF2894849}" type="sibTrans" cxnId="{A172EC2B-81CC-4D07-A36A-A8EE77A68766}">
      <dgm:prSet/>
      <dgm:spPr/>
      <dgm:t>
        <a:bodyPr/>
        <a:lstStyle/>
        <a:p>
          <a:endParaRPr lang="fr-FR"/>
        </a:p>
      </dgm:t>
    </dgm:pt>
    <dgm:pt modelId="{C39BBE25-9775-4501-B05D-8EB2305B37F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Prolongements</a:t>
          </a:r>
          <a:endParaRPr lang="fr-FR" dirty="0">
            <a:solidFill>
              <a:schemeClr val="tx2"/>
            </a:solidFill>
          </a:endParaRPr>
        </a:p>
      </dgm:t>
    </dgm:pt>
    <dgm:pt modelId="{702169DE-173C-44D6-BF4E-FFBBE2B3BE48}" type="parTrans" cxnId="{E2B8439C-75A1-4C99-B24C-F8A5560A4E0E}">
      <dgm:prSet/>
      <dgm:spPr/>
      <dgm:t>
        <a:bodyPr/>
        <a:lstStyle/>
        <a:p>
          <a:endParaRPr lang="fr-FR"/>
        </a:p>
      </dgm:t>
    </dgm:pt>
    <dgm:pt modelId="{FD6D8C66-C4D0-49B7-BF6E-D9A95A193E5F}" type="sibTrans" cxnId="{E2B8439C-75A1-4C99-B24C-F8A5560A4E0E}">
      <dgm:prSet/>
      <dgm:spPr/>
      <dgm:t>
        <a:bodyPr/>
        <a:lstStyle/>
        <a:p>
          <a:endParaRPr lang="fr-FR"/>
        </a:p>
      </dgm:t>
    </dgm:pt>
    <dgm:pt modelId="{84781041-D54A-4CA4-9417-251C44362AD3}" type="pres">
      <dgm:prSet presAssocID="{E77CF942-DFED-46A8-8DFC-F7C25D66AB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E825A2-461C-4B91-8D00-3423A09654C0}" type="pres">
      <dgm:prSet presAssocID="{6ABDC831-BA20-4F88-886F-804F5E8E469A}" presName="composite" presStyleCnt="0"/>
      <dgm:spPr/>
    </dgm:pt>
    <dgm:pt modelId="{7175210B-50DC-40B8-A45B-0232C6677A62}" type="pres">
      <dgm:prSet presAssocID="{6ABDC831-BA20-4F88-886F-804F5E8E469A}" presName="parentText" presStyleLbl="alignNode1" presStyleIdx="0" presStyleCnt="5" custLinFactNeighborX="3002" custLinFactNeighborY="525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A7E7E-8437-4E96-9F87-D5EC116D55F4}" type="pres">
      <dgm:prSet presAssocID="{6ABDC831-BA20-4F88-886F-804F5E8E469A}" presName="descendantText" presStyleLbl="alignAcc1" presStyleIdx="0" presStyleCnt="5" custLinFactY="-58019" custLinFactNeighborX="850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5E24C3-0FD7-4A49-84E8-6E6E20F4EB16}" type="pres">
      <dgm:prSet presAssocID="{D3F3D06B-B0F7-41F4-865A-E0FFC8531CFC}" presName="sp" presStyleCnt="0"/>
      <dgm:spPr/>
    </dgm:pt>
    <dgm:pt modelId="{70531AEC-3369-4BE2-8578-F3D28472226F}" type="pres">
      <dgm:prSet presAssocID="{3A287141-455B-4B99-BD9C-03E544DDAF8D}" presName="composite" presStyleCnt="0"/>
      <dgm:spPr/>
    </dgm:pt>
    <dgm:pt modelId="{DC7AC470-BFF9-49C5-857E-1951EEB2D9D2}" type="pres">
      <dgm:prSet presAssocID="{3A287141-455B-4B99-BD9C-03E544DDAF8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80EE59-A961-498F-A9D7-C6260986BF3C}" type="pres">
      <dgm:prSet presAssocID="{3A287141-455B-4B99-BD9C-03E544DDAF8D}" presName="descendantText" presStyleLbl="alignAcc1" presStyleIdx="1" presStyleCnt="5" custLinFactNeighborX="-1174" custLinFactNeighborY="-57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331522-753C-4AA4-9FBF-E0E10E107B31}" type="pres">
      <dgm:prSet presAssocID="{7599A156-2E3B-4896-8297-6DF82FBE4232}" presName="sp" presStyleCnt="0"/>
      <dgm:spPr/>
    </dgm:pt>
    <dgm:pt modelId="{2B0F0430-59D7-4D1C-B41D-DDEDB9FE1A6B}" type="pres">
      <dgm:prSet presAssocID="{BC8AD529-6E56-409F-A4FC-27DC4BA5A081}" presName="composite" presStyleCnt="0"/>
      <dgm:spPr/>
    </dgm:pt>
    <dgm:pt modelId="{5C84D2EA-771F-4E35-8786-BBEAA8D2DF17}" type="pres">
      <dgm:prSet presAssocID="{BC8AD529-6E56-409F-A4FC-27DC4BA5A0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924770-05B7-47B1-A4D6-FE6446AAB49D}" type="pres">
      <dgm:prSet presAssocID="{BC8AD529-6E56-409F-A4FC-27DC4BA5A081}" presName="descendantText" presStyleLbl="alignAcc1" presStyleIdx="2" presStyleCnt="5" custLinFactNeighborX="733" custLinFactNeighborY="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91404-9455-43A7-AF76-89C27BB4E735}" type="pres">
      <dgm:prSet presAssocID="{56BB68AC-35FD-49B8-88AB-1AB439DF9543}" presName="sp" presStyleCnt="0"/>
      <dgm:spPr/>
    </dgm:pt>
    <dgm:pt modelId="{E7C26BC3-1546-4CA8-8527-F1BC685D6C49}" type="pres">
      <dgm:prSet presAssocID="{EE7E676A-D1CD-4B5E-95C6-B89BEC923A01}" presName="composite" presStyleCnt="0"/>
      <dgm:spPr/>
    </dgm:pt>
    <dgm:pt modelId="{EC196EB5-8101-4BE0-859F-C5A33F0AC453}" type="pres">
      <dgm:prSet presAssocID="{EE7E676A-D1CD-4B5E-95C6-B89BEC923A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43C04E-7789-4C93-BFBD-84F7A503B28F}" type="pres">
      <dgm:prSet presAssocID="{EE7E676A-D1CD-4B5E-95C6-B89BEC923A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0A6A7E-1A64-4496-B91D-1D85AAD54EDE}" type="pres">
      <dgm:prSet presAssocID="{839FE613-B494-4A1F-A7EA-37DF2B412930}" presName="sp" presStyleCnt="0"/>
      <dgm:spPr/>
    </dgm:pt>
    <dgm:pt modelId="{F1257719-90D5-4CB7-BF27-D25ADEF3E05D}" type="pres">
      <dgm:prSet presAssocID="{30FDBB94-10B1-4A11-AA0C-34D83F0B6B9D}" presName="composite" presStyleCnt="0"/>
      <dgm:spPr/>
    </dgm:pt>
    <dgm:pt modelId="{B092FE35-C32D-4667-ABCE-FE77A0C8E27E}" type="pres">
      <dgm:prSet presAssocID="{30FDBB94-10B1-4A11-AA0C-34D83F0B6B9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CD200C-26B6-47A1-872C-03D68BE1D842}" type="pres">
      <dgm:prSet presAssocID="{30FDBB94-10B1-4A11-AA0C-34D83F0B6B9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1493B7-51D4-4B6D-BD54-71CC664B716E}" srcId="{BC8AD529-6E56-409F-A4FC-27DC4BA5A081}" destId="{AFD48F33-B09C-4350-9D26-7F50A6C66F1D}" srcOrd="0" destOrd="0" parTransId="{EF164700-F8E4-4BEA-9CBC-ABAC62123902}" sibTransId="{1121FC21-F27C-450C-BB2A-D570E8C03E6D}"/>
    <dgm:cxn modelId="{1A1C59C7-7659-45BC-971B-A0B148E985CF}" srcId="{E77CF942-DFED-46A8-8DFC-F7C25D66AB13}" destId="{BC8AD529-6E56-409F-A4FC-27DC4BA5A081}" srcOrd="2" destOrd="0" parTransId="{53FDB1E4-422C-4AF7-AC8C-45721DBA7136}" sibTransId="{56BB68AC-35FD-49B8-88AB-1AB439DF9543}"/>
    <dgm:cxn modelId="{E2B8439C-75A1-4C99-B24C-F8A5560A4E0E}" srcId="{30FDBB94-10B1-4A11-AA0C-34D83F0B6B9D}" destId="{C39BBE25-9775-4501-B05D-8EB2305B37F6}" srcOrd="0" destOrd="0" parTransId="{702169DE-173C-44D6-BF4E-FFBBE2B3BE48}" sibTransId="{FD6D8C66-C4D0-49B7-BF6E-D9A95A193E5F}"/>
    <dgm:cxn modelId="{FAFD3BB8-D5EA-4B5D-8FFE-D42C337E33A7}" srcId="{E77CF942-DFED-46A8-8DFC-F7C25D66AB13}" destId="{6ABDC831-BA20-4F88-886F-804F5E8E469A}" srcOrd="0" destOrd="0" parTransId="{D17526A5-4CCC-4510-94A3-423E08757B5E}" sibTransId="{D3F3D06B-B0F7-41F4-865A-E0FFC8531CFC}"/>
    <dgm:cxn modelId="{EE340C65-E814-4861-B87F-C29EE571D597}" type="presOf" srcId="{FB9A83D5-8F43-4CE3-9C54-648BB55CDAB6}" destId="{018A7E7E-8437-4E96-9F87-D5EC116D55F4}" srcOrd="0" destOrd="0" presId="urn:microsoft.com/office/officeart/2005/8/layout/chevron2"/>
    <dgm:cxn modelId="{8FF7C7FB-C3C3-4FEC-9D54-361D981B6004}" type="presOf" srcId="{E77CF942-DFED-46A8-8DFC-F7C25D66AB13}" destId="{84781041-D54A-4CA4-9417-251C44362AD3}" srcOrd="0" destOrd="0" presId="urn:microsoft.com/office/officeart/2005/8/layout/chevron2"/>
    <dgm:cxn modelId="{F9F1F9D3-6E9C-4E17-8AD3-0CEB5C07CCA7}" type="presOf" srcId="{C39BBE25-9775-4501-B05D-8EB2305B37F6}" destId="{D8CD200C-26B6-47A1-872C-03D68BE1D842}" srcOrd="0" destOrd="0" presId="urn:microsoft.com/office/officeart/2005/8/layout/chevron2"/>
    <dgm:cxn modelId="{B7B2D5EF-064D-4B84-8F56-96DDA75680F5}" srcId="{EE7E676A-D1CD-4B5E-95C6-B89BEC923A01}" destId="{4560F6AA-0289-4424-85CE-1380436A0ACF}" srcOrd="0" destOrd="0" parTransId="{4D4F8512-5092-4217-B764-7C02C090188F}" sibTransId="{B44C06A4-6C05-4A8A-8664-5213017BDFC2}"/>
    <dgm:cxn modelId="{F0FAFDFD-25A6-45F6-A40C-C58270626588}" type="presOf" srcId="{6ABDC831-BA20-4F88-886F-804F5E8E469A}" destId="{7175210B-50DC-40B8-A45B-0232C6677A62}" srcOrd="0" destOrd="0" presId="urn:microsoft.com/office/officeart/2005/8/layout/chevron2"/>
    <dgm:cxn modelId="{E6CA15F3-FF4D-4679-BAF4-1811338B4837}" type="presOf" srcId="{30FDBB94-10B1-4A11-AA0C-34D83F0B6B9D}" destId="{B092FE35-C32D-4667-ABCE-FE77A0C8E27E}" srcOrd="0" destOrd="0" presId="urn:microsoft.com/office/officeart/2005/8/layout/chevron2"/>
    <dgm:cxn modelId="{4395BA45-E50F-4484-AF7E-849C48B4E5B9}" type="presOf" srcId="{6B35D819-A04B-4434-8288-9C84941E2968}" destId="{4980EE59-A961-498F-A9D7-C6260986BF3C}" srcOrd="0" destOrd="0" presId="urn:microsoft.com/office/officeart/2005/8/layout/chevron2"/>
    <dgm:cxn modelId="{F6008934-C621-48D5-B810-94DABE9F86B1}" type="presOf" srcId="{BC8AD529-6E56-409F-A4FC-27DC4BA5A081}" destId="{5C84D2EA-771F-4E35-8786-BBEAA8D2DF17}" srcOrd="0" destOrd="0" presId="urn:microsoft.com/office/officeart/2005/8/layout/chevron2"/>
    <dgm:cxn modelId="{B5B2F541-DA7C-4FEE-AFD8-37415D9CF421}" srcId="{3A287141-455B-4B99-BD9C-03E544DDAF8D}" destId="{6B35D819-A04B-4434-8288-9C84941E2968}" srcOrd="0" destOrd="0" parTransId="{F8B98812-3D86-40F3-A3F7-698D9BE899C4}" sibTransId="{7ECBD595-C99E-4DA4-979B-D2801679F15A}"/>
    <dgm:cxn modelId="{8099C1C4-8485-4AA0-8117-B42768F0ED26}" type="presOf" srcId="{AFD48F33-B09C-4350-9D26-7F50A6C66F1D}" destId="{AD924770-05B7-47B1-A4D6-FE6446AAB49D}" srcOrd="0" destOrd="0" presId="urn:microsoft.com/office/officeart/2005/8/layout/chevron2"/>
    <dgm:cxn modelId="{041C45B0-6B60-4E77-9C9E-291CF60F5DD3}" srcId="{E77CF942-DFED-46A8-8DFC-F7C25D66AB13}" destId="{3A287141-455B-4B99-BD9C-03E544DDAF8D}" srcOrd="1" destOrd="0" parTransId="{067CD426-61BC-49A5-BC02-716D02CEF46D}" sibTransId="{7599A156-2E3B-4896-8297-6DF82FBE4232}"/>
    <dgm:cxn modelId="{5E73B260-11A3-4A41-A01D-D2321D82694F}" srcId="{E77CF942-DFED-46A8-8DFC-F7C25D66AB13}" destId="{EE7E676A-D1CD-4B5E-95C6-B89BEC923A01}" srcOrd="3" destOrd="0" parTransId="{2273A3E2-5946-4ED0-9914-56183FE74857}" sibTransId="{839FE613-B494-4A1F-A7EA-37DF2B412930}"/>
    <dgm:cxn modelId="{B87442BA-DDA6-4BC6-A1D5-6AFCF18E4490}" type="presOf" srcId="{3A287141-455B-4B99-BD9C-03E544DDAF8D}" destId="{DC7AC470-BFF9-49C5-857E-1951EEB2D9D2}" srcOrd="0" destOrd="0" presId="urn:microsoft.com/office/officeart/2005/8/layout/chevron2"/>
    <dgm:cxn modelId="{6210D930-9B71-4FC9-8FF8-EFAE382B6C45}" type="presOf" srcId="{4560F6AA-0289-4424-85CE-1380436A0ACF}" destId="{B643C04E-7789-4C93-BFBD-84F7A503B28F}" srcOrd="0" destOrd="0" presId="urn:microsoft.com/office/officeart/2005/8/layout/chevron2"/>
    <dgm:cxn modelId="{40C2A63B-8EA3-4A7C-80AD-6638DC80B25D}" type="presOf" srcId="{EE7E676A-D1CD-4B5E-95C6-B89BEC923A01}" destId="{EC196EB5-8101-4BE0-859F-C5A33F0AC453}" srcOrd="0" destOrd="0" presId="urn:microsoft.com/office/officeart/2005/8/layout/chevron2"/>
    <dgm:cxn modelId="{A172EC2B-81CC-4D07-A36A-A8EE77A68766}" srcId="{E77CF942-DFED-46A8-8DFC-F7C25D66AB13}" destId="{30FDBB94-10B1-4A11-AA0C-34D83F0B6B9D}" srcOrd="4" destOrd="0" parTransId="{3274FB94-9036-4A2F-8874-5D7CD103203A}" sibTransId="{7B39FECF-755C-474F-9040-0A1AF2894849}"/>
    <dgm:cxn modelId="{6E3AEB5F-60BB-44A0-BBB2-9AF96845AE1A}" srcId="{6ABDC831-BA20-4F88-886F-804F5E8E469A}" destId="{FB9A83D5-8F43-4CE3-9C54-648BB55CDAB6}" srcOrd="0" destOrd="0" parTransId="{844ED3E0-68DB-44ED-8117-464569376AEC}" sibTransId="{AEF06834-AF7F-495E-9B42-E6FA8C573A4E}"/>
    <dgm:cxn modelId="{0C3FB700-EA68-4BA4-BF70-82D6949EC9F8}" type="presParOf" srcId="{84781041-D54A-4CA4-9417-251C44362AD3}" destId="{80E825A2-461C-4B91-8D00-3423A09654C0}" srcOrd="0" destOrd="0" presId="urn:microsoft.com/office/officeart/2005/8/layout/chevron2"/>
    <dgm:cxn modelId="{9E565EF6-E5A7-4820-9348-699F351BF108}" type="presParOf" srcId="{80E825A2-461C-4B91-8D00-3423A09654C0}" destId="{7175210B-50DC-40B8-A45B-0232C6677A62}" srcOrd="0" destOrd="0" presId="urn:microsoft.com/office/officeart/2005/8/layout/chevron2"/>
    <dgm:cxn modelId="{66398146-B45B-433C-BA65-3E8E67998EDD}" type="presParOf" srcId="{80E825A2-461C-4B91-8D00-3423A09654C0}" destId="{018A7E7E-8437-4E96-9F87-D5EC116D55F4}" srcOrd="1" destOrd="0" presId="urn:microsoft.com/office/officeart/2005/8/layout/chevron2"/>
    <dgm:cxn modelId="{B92975D0-E848-4BEA-B5A3-F424498015F9}" type="presParOf" srcId="{84781041-D54A-4CA4-9417-251C44362AD3}" destId="{395E24C3-0FD7-4A49-84E8-6E6E20F4EB16}" srcOrd="1" destOrd="0" presId="urn:microsoft.com/office/officeart/2005/8/layout/chevron2"/>
    <dgm:cxn modelId="{4B1AAE13-426E-4D03-BCE9-77EE3767F7C9}" type="presParOf" srcId="{84781041-D54A-4CA4-9417-251C44362AD3}" destId="{70531AEC-3369-4BE2-8578-F3D28472226F}" srcOrd="2" destOrd="0" presId="urn:microsoft.com/office/officeart/2005/8/layout/chevron2"/>
    <dgm:cxn modelId="{CB8FCC77-9A5D-4037-9ECB-9634834845D7}" type="presParOf" srcId="{70531AEC-3369-4BE2-8578-F3D28472226F}" destId="{DC7AC470-BFF9-49C5-857E-1951EEB2D9D2}" srcOrd="0" destOrd="0" presId="urn:microsoft.com/office/officeart/2005/8/layout/chevron2"/>
    <dgm:cxn modelId="{76F32EF6-F12C-437F-9CFA-85FD8FF19D34}" type="presParOf" srcId="{70531AEC-3369-4BE2-8578-F3D28472226F}" destId="{4980EE59-A961-498F-A9D7-C6260986BF3C}" srcOrd="1" destOrd="0" presId="urn:microsoft.com/office/officeart/2005/8/layout/chevron2"/>
    <dgm:cxn modelId="{0FF5AC05-EF87-4560-AE69-0E6FAF9248AF}" type="presParOf" srcId="{84781041-D54A-4CA4-9417-251C44362AD3}" destId="{D7331522-753C-4AA4-9FBF-E0E10E107B31}" srcOrd="3" destOrd="0" presId="urn:microsoft.com/office/officeart/2005/8/layout/chevron2"/>
    <dgm:cxn modelId="{E6FE7BAE-6A49-42EF-90D6-7455C2D9714D}" type="presParOf" srcId="{84781041-D54A-4CA4-9417-251C44362AD3}" destId="{2B0F0430-59D7-4D1C-B41D-DDEDB9FE1A6B}" srcOrd="4" destOrd="0" presId="urn:microsoft.com/office/officeart/2005/8/layout/chevron2"/>
    <dgm:cxn modelId="{AAD2AA84-A654-480B-B886-4D8FE85A56BD}" type="presParOf" srcId="{2B0F0430-59D7-4D1C-B41D-DDEDB9FE1A6B}" destId="{5C84D2EA-771F-4E35-8786-BBEAA8D2DF17}" srcOrd="0" destOrd="0" presId="urn:microsoft.com/office/officeart/2005/8/layout/chevron2"/>
    <dgm:cxn modelId="{E699D555-2854-4294-A829-60E1A6F18160}" type="presParOf" srcId="{2B0F0430-59D7-4D1C-B41D-DDEDB9FE1A6B}" destId="{AD924770-05B7-47B1-A4D6-FE6446AAB49D}" srcOrd="1" destOrd="0" presId="urn:microsoft.com/office/officeart/2005/8/layout/chevron2"/>
    <dgm:cxn modelId="{142723D8-6E33-490C-A15E-4FD6000ECD95}" type="presParOf" srcId="{84781041-D54A-4CA4-9417-251C44362AD3}" destId="{F4491404-9455-43A7-AF76-89C27BB4E735}" srcOrd="5" destOrd="0" presId="urn:microsoft.com/office/officeart/2005/8/layout/chevron2"/>
    <dgm:cxn modelId="{CD4DEC94-1E85-4B0D-A8E7-106BBC83FE91}" type="presParOf" srcId="{84781041-D54A-4CA4-9417-251C44362AD3}" destId="{E7C26BC3-1546-4CA8-8527-F1BC685D6C49}" srcOrd="6" destOrd="0" presId="urn:microsoft.com/office/officeart/2005/8/layout/chevron2"/>
    <dgm:cxn modelId="{D94C4580-C108-4335-87E4-4ED08E71FF63}" type="presParOf" srcId="{E7C26BC3-1546-4CA8-8527-F1BC685D6C49}" destId="{EC196EB5-8101-4BE0-859F-C5A33F0AC453}" srcOrd="0" destOrd="0" presId="urn:microsoft.com/office/officeart/2005/8/layout/chevron2"/>
    <dgm:cxn modelId="{FC8CCF4C-C3CF-482F-98E4-9782EDC1B06D}" type="presParOf" srcId="{E7C26BC3-1546-4CA8-8527-F1BC685D6C49}" destId="{B643C04E-7789-4C93-BFBD-84F7A503B28F}" srcOrd="1" destOrd="0" presId="urn:microsoft.com/office/officeart/2005/8/layout/chevron2"/>
    <dgm:cxn modelId="{5B81436B-050C-4C5A-9A36-6C4B255875AE}" type="presParOf" srcId="{84781041-D54A-4CA4-9417-251C44362AD3}" destId="{240A6A7E-1A64-4496-B91D-1D85AAD54EDE}" srcOrd="7" destOrd="0" presId="urn:microsoft.com/office/officeart/2005/8/layout/chevron2"/>
    <dgm:cxn modelId="{17D0A073-EA7F-4976-8859-4EE65F422A78}" type="presParOf" srcId="{84781041-D54A-4CA4-9417-251C44362AD3}" destId="{F1257719-90D5-4CB7-BF27-D25ADEF3E05D}" srcOrd="8" destOrd="0" presId="urn:microsoft.com/office/officeart/2005/8/layout/chevron2"/>
    <dgm:cxn modelId="{2356237F-9CF1-4E97-982D-AFE4F486ACE1}" type="presParOf" srcId="{F1257719-90D5-4CB7-BF27-D25ADEF3E05D}" destId="{B092FE35-C32D-4667-ABCE-FE77A0C8E27E}" srcOrd="0" destOrd="0" presId="urn:microsoft.com/office/officeart/2005/8/layout/chevron2"/>
    <dgm:cxn modelId="{D9FDCBAB-CF2C-4251-A999-C88597C5E5C8}" type="presParOf" srcId="{F1257719-90D5-4CB7-BF27-D25ADEF3E05D}" destId="{D8CD200C-26B6-47A1-872C-03D68BE1D8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125175-C62C-4228-B0D3-A2F7E092B02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2923DE-5407-4159-B604-7875F103387E}">
      <dgm:prSet phldrT="[Texte]"/>
      <dgm:spPr/>
      <dgm:t>
        <a:bodyPr/>
        <a:lstStyle/>
        <a:p>
          <a:r>
            <a:rPr lang="fr-FR" dirty="0" smtClean="0"/>
            <a:t>Qui?</a:t>
          </a:r>
          <a:endParaRPr lang="fr-FR" dirty="0"/>
        </a:p>
      </dgm:t>
    </dgm:pt>
    <dgm:pt modelId="{CC6D352A-4A9C-4E8F-B6FB-188035D6A903}" type="parTrans" cxnId="{F777E774-AD46-4FCA-8E1F-39B2B9B0722E}">
      <dgm:prSet/>
      <dgm:spPr/>
      <dgm:t>
        <a:bodyPr/>
        <a:lstStyle/>
        <a:p>
          <a:endParaRPr lang="fr-FR"/>
        </a:p>
      </dgm:t>
    </dgm:pt>
    <dgm:pt modelId="{73969A59-596B-4E1F-BB22-E3DA7A4E933A}" type="sibTrans" cxnId="{F777E774-AD46-4FCA-8E1F-39B2B9B0722E}">
      <dgm:prSet/>
      <dgm:spPr/>
      <dgm:t>
        <a:bodyPr/>
        <a:lstStyle/>
        <a:p>
          <a:endParaRPr lang="fr-FR"/>
        </a:p>
      </dgm:t>
    </dgm:pt>
    <dgm:pt modelId="{9778F196-CBC5-451F-9BE4-A5EE69334A62}">
      <dgm:prSet phldrT="[Texte]"/>
      <dgm:spPr/>
      <dgm:t>
        <a:bodyPr/>
        <a:lstStyle/>
        <a:p>
          <a:r>
            <a:rPr lang="fr-FR" dirty="0" smtClean="0">
              <a:solidFill>
                <a:schemeClr val="accent3"/>
              </a:solidFill>
            </a:rPr>
            <a:t>Les enseignants volontaires ayant bénéficié du plan SNEE</a:t>
          </a:r>
          <a:endParaRPr lang="fr-FR" dirty="0">
            <a:solidFill>
              <a:schemeClr val="accent3"/>
            </a:solidFill>
          </a:endParaRPr>
        </a:p>
      </dgm:t>
    </dgm:pt>
    <dgm:pt modelId="{89E59AB4-07ED-44E7-975B-4FB33537C8B6}" type="parTrans" cxnId="{2224551F-99D2-4066-BC62-44BD2B3199A8}">
      <dgm:prSet/>
      <dgm:spPr/>
      <dgm:t>
        <a:bodyPr/>
        <a:lstStyle/>
        <a:p>
          <a:endParaRPr lang="fr-FR"/>
        </a:p>
      </dgm:t>
    </dgm:pt>
    <dgm:pt modelId="{BC34EBD3-86BE-4040-B3FB-5ADBBD47BBE7}" type="sibTrans" cxnId="{2224551F-99D2-4066-BC62-44BD2B3199A8}">
      <dgm:prSet/>
      <dgm:spPr/>
      <dgm:t>
        <a:bodyPr/>
        <a:lstStyle/>
        <a:p>
          <a:endParaRPr lang="fr-FR"/>
        </a:p>
      </dgm:t>
    </dgm:pt>
    <dgm:pt modelId="{09BF6A79-9FB9-482B-BB9C-A84C16105E99}">
      <dgm:prSet phldrT="[Texte]"/>
      <dgm:spPr/>
      <dgm:t>
        <a:bodyPr/>
        <a:lstStyle/>
        <a:p>
          <a:r>
            <a:rPr lang="fr-FR" dirty="0" smtClean="0"/>
            <a:t>Quoi?</a:t>
          </a:r>
          <a:endParaRPr lang="fr-FR" dirty="0"/>
        </a:p>
      </dgm:t>
    </dgm:pt>
    <dgm:pt modelId="{71BAEC23-89F3-4D9E-B1DA-4670EB55C1E7}" type="parTrans" cxnId="{5C0318FD-C869-4990-A388-7C40E2AFBE12}">
      <dgm:prSet/>
      <dgm:spPr/>
      <dgm:t>
        <a:bodyPr/>
        <a:lstStyle/>
        <a:p>
          <a:endParaRPr lang="fr-FR"/>
        </a:p>
      </dgm:t>
    </dgm:pt>
    <dgm:pt modelId="{609A4AFC-4063-4665-864F-075624C7C30E}" type="sibTrans" cxnId="{5C0318FD-C869-4990-A388-7C40E2AFBE12}">
      <dgm:prSet/>
      <dgm:spPr/>
      <dgm:t>
        <a:bodyPr/>
        <a:lstStyle/>
        <a:p>
          <a:endParaRPr lang="fr-FR"/>
        </a:p>
      </dgm:t>
    </dgm:pt>
    <dgm:pt modelId="{95B39205-64AF-402E-A601-5D0A441079C5}">
      <dgm:prSet phldrT="[Texte]"/>
      <dgm:spPr/>
      <dgm:t>
        <a:bodyPr/>
        <a:lstStyle/>
        <a:p>
          <a:r>
            <a:rPr lang="fr-FR" dirty="0" smtClean="0">
              <a:solidFill>
                <a:schemeClr val="accent3"/>
              </a:solidFill>
            </a:rPr>
            <a:t>Dispositif d’auto-positionnement et d’entrainement en ligne</a:t>
          </a:r>
          <a:endParaRPr lang="fr-FR" dirty="0">
            <a:solidFill>
              <a:schemeClr val="accent3"/>
            </a:solidFill>
          </a:endParaRPr>
        </a:p>
      </dgm:t>
    </dgm:pt>
    <dgm:pt modelId="{A892ACE1-56B2-4F8F-BC49-B3CA9273467C}" type="parTrans" cxnId="{C7BC957B-8753-4BF7-AFCD-53752F765FED}">
      <dgm:prSet/>
      <dgm:spPr/>
      <dgm:t>
        <a:bodyPr/>
        <a:lstStyle/>
        <a:p>
          <a:endParaRPr lang="fr-FR"/>
        </a:p>
      </dgm:t>
    </dgm:pt>
    <dgm:pt modelId="{EFEFD407-3F25-4D15-8545-73FEE2D60296}" type="sibTrans" cxnId="{C7BC957B-8753-4BF7-AFCD-53752F765FED}">
      <dgm:prSet/>
      <dgm:spPr/>
      <dgm:t>
        <a:bodyPr/>
        <a:lstStyle/>
        <a:p>
          <a:endParaRPr lang="fr-FR"/>
        </a:p>
      </dgm:t>
    </dgm:pt>
    <dgm:pt modelId="{73AED621-68BC-4C55-97AB-75D70DC0AAED}">
      <dgm:prSet phldrT="[Texte]"/>
      <dgm:spPr/>
      <dgm:t>
        <a:bodyPr/>
        <a:lstStyle/>
        <a:p>
          <a:r>
            <a:rPr lang="fr-FR" dirty="0" smtClean="0"/>
            <a:t>Pourquoi?</a:t>
          </a:r>
          <a:endParaRPr lang="fr-FR" dirty="0"/>
        </a:p>
      </dgm:t>
    </dgm:pt>
    <dgm:pt modelId="{5527202D-D620-4224-BE96-C0DB26EB0204}" type="parTrans" cxnId="{EDAAE037-3FAC-4A2B-8398-8EFB3651B135}">
      <dgm:prSet/>
      <dgm:spPr/>
      <dgm:t>
        <a:bodyPr/>
        <a:lstStyle/>
        <a:p>
          <a:endParaRPr lang="fr-FR"/>
        </a:p>
      </dgm:t>
    </dgm:pt>
    <dgm:pt modelId="{C00AD578-2E83-4A62-BDA8-C5339C120641}" type="sibTrans" cxnId="{EDAAE037-3FAC-4A2B-8398-8EFB3651B135}">
      <dgm:prSet/>
      <dgm:spPr/>
      <dgm:t>
        <a:bodyPr/>
        <a:lstStyle/>
        <a:p>
          <a:endParaRPr lang="fr-FR"/>
        </a:p>
      </dgm:t>
    </dgm:pt>
    <dgm:pt modelId="{1CCB9F4A-CA54-42C2-B92B-065AAAE130F1}">
      <dgm:prSet phldrT="[Texte]"/>
      <dgm:spPr/>
      <dgm:t>
        <a:bodyPr/>
        <a:lstStyle/>
        <a:p>
          <a:r>
            <a:rPr lang="fr-FR" dirty="0" smtClean="0">
              <a:solidFill>
                <a:schemeClr val="accent3"/>
              </a:solidFill>
            </a:rPr>
            <a:t>Réussir le déploiement du socle numérique</a:t>
          </a:r>
          <a:endParaRPr lang="fr-FR" dirty="0">
            <a:solidFill>
              <a:schemeClr val="accent3"/>
            </a:solidFill>
          </a:endParaRPr>
        </a:p>
      </dgm:t>
    </dgm:pt>
    <dgm:pt modelId="{39C93D49-4DF1-4C70-ACE6-09CAD079595F}" type="parTrans" cxnId="{98474CD6-9604-400A-8012-30A13D48E042}">
      <dgm:prSet/>
      <dgm:spPr/>
      <dgm:t>
        <a:bodyPr/>
        <a:lstStyle/>
        <a:p>
          <a:endParaRPr lang="fr-FR"/>
        </a:p>
      </dgm:t>
    </dgm:pt>
    <dgm:pt modelId="{35A808D2-1CA0-4B65-BD7C-E639C59F53DF}" type="sibTrans" cxnId="{98474CD6-9604-400A-8012-30A13D48E042}">
      <dgm:prSet/>
      <dgm:spPr/>
      <dgm:t>
        <a:bodyPr/>
        <a:lstStyle/>
        <a:p>
          <a:endParaRPr lang="fr-FR"/>
        </a:p>
      </dgm:t>
    </dgm:pt>
    <dgm:pt modelId="{80323382-7DA9-4FC8-B29A-8C52686C7F5F}" type="pres">
      <dgm:prSet presAssocID="{F1125175-C62C-4228-B0D3-A2F7E092B02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B88AE14-A4FB-4CFE-86CA-92203547768F}" type="pres">
      <dgm:prSet presAssocID="{9B2923DE-5407-4159-B604-7875F103387E}" presName="posSpace" presStyleCnt="0"/>
      <dgm:spPr/>
    </dgm:pt>
    <dgm:pt modelId="{CADE85B2-0810-4D0F-A6A6-D5D03630A991}" type="pres">
      <dgm:prSet presAssocID="{9B2923DE-5407-4159-B604-7875F103387E}" presName="vertFlow" presStyleCnt="0"/>
      <dgm:spPr/>
    </dgm:pt>
    <dgm:pt modelId="{BDB2B3EC-371B-418B-9B2C-84B79297E885}" type="pres">
      <dgm:prSet presAssocID="{9B2923DE-5407-4159-B604-7875F103387E}" presName="topSpace" presStyleCnt="0"/>
      <dgm:spPr/>
    </dgm:pt>
    <dgm:pt modelId="{C1F5BEE3-6F67-43CF-B03A-67340B3CC210}" type="pres">
      <dgm:prSet presAssocID="{9B2923DE-5407-4159-B604-7875F103387E}" presName="firstComp" presStyleCnt="0"/>
      <dgm:spPr/>
    </dgm:pt>
    <dgm:pt modelId="{124E490D-1224-4A55-9B9D-047C30F9A364}" type="pres">
      <dgm:prSet presAssocID="{9B2923DE-5407-4159-B604-7875F103387E}" presName="firstChild" presStyleLbl="bgAccFollowNode1" presStyleIdx="0" presStyleCnt="3"/>
      <dgm:spPr/>
      <dgm:t>
        <a:bodyPr/>
        <a:lstStyle/>
        <a:p>
          <a:endParaRPr lang="fr-FR"/>
        </a:p>
      </dgm:t>
    </dgm:pt>
    <dgm:pt modelId="{31A4A0AD-A8B4-4440-A1F9-FBB0DFBB2821}" type="pres">
      <dgm:prSet presAssocID="{9B2923DE-5407-4159-B604-7875F103387E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990E0D-8485-4A8A-AB2E-78269810386F}" type="pres">
      <dgm:prSet presAssocID="{9B2923DE-5407-4159-B604-7875F103387E}" presName="negSpace" presStyleCnt="0"/>
      <dgm:spPr/>
    </dgm:pt>
    <dgm:pt modelId="{F6DF339A-20CC-4784-9807-2E2D0399CD3B}" type="pres">
      <dgm:prSet presAssocID="{9B2923DE-5407-4159-B604-7875F103387E}" presName="circle" presStyleLbl="node1" presStyleIdx="0" presStyleCnt="3"/>
      <dgm:spPr/>
      <dgm:t>
        <a:bodyPr/>
        <a:lstStyle/>
        <a:p>
          <a:endParaRPr lang="fr-FR"/>
        </a:p>
      </dgm:t>
    </dgm:pt>
    <dgm:pt modelId="{5DF6E89A-F371-4CCB-90CE-D12B7179A628}" type="pres">
      <dgm:prSet presAssocID="{73969A59-596B-4E1F-BB22-E3DA7A4E933A}" presName="transSpace" presStyleCnt="0"/>
      <dgm:spPr/>
    </dgm:pt>
    <dgm:pt modelId="{0B4BD45C-B0D1-4007-BE9D-36E8D3952DC6}" type="pres">
      <dgm:prSet presAssocID="{09BF6A79-9FB9-482B-BB9C-A84C16105E99}" presName="posSpace" presStyleCnt="0"/>
      <dgm:spPr/>
    </dgm:pt>
    <dgm:pt modelId="{049652FA-684B-46DC-8DCE-0A205007C9AD}" type="pres">
      <dgm:prSet presAssocID="{09BF6A79-9FB9-482B-BB9C-A84C16105E99}" presName="vertFlow" presStyleCnt="0"/>
      <dgm:spPr/>
    </dgm:pt>
    <dgm:pt modelId="{24346B72-2B81-463D-9106-261A24037AC9}" type="pres">
      <dgm:prSet presAssocID="{09BF6A79-9FB9-482B-BB9C-A84C16105E99}" presName="topSpace" presStyleCnt="0"/>
      <dgm:spPr/>
    </dgm:pt>
    <dgm:pt modelId="{E79D54A7-DC64-4F85-8F29-7B5F0894C292}" type="pres">
      <dgm:prSet presAssocID="{09BF6A79-9FB9-482B-BB9C-A84C16105E99}" presName="firstComp" presStyleCnt="0"/>
      <dgm:spPr/>
    </dgm:pt>
    <dgm:pt modelId="{734F7990-BADF-4600-92B5-94D67DBE7D77}" type="pres">
      <dgm:prSet presAssocID="{09BF6A79-9FB9-482B-BB9C-A84C16105E99}" presName="firstChild" presStyleLbl="bgAccFollowNode1" presStyleIdx="1" presStyleCnt="3"/>
      <dgm:spPr/>
      <dgm:t>
        <a:bodyPr/>
        <a:lstStyle/>
        <a:p>
          <a:endParaRPr lang="fr-FR"/>
        </a:p>
      </dgm:t>
    </dgm:pt>
    <dgm:pt modelId="{DBF79401-DDD1-48B3-A654-D9FFDB688EDA}" type="pres">
      <dgm:prSet presAssocID="{09BF6A79-9FB9-482B-BB9C-A84C16105E99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076EE-A229-447C-906E-0085D95BEC9A}" type="pres">
      <dgm:prSet presAssocID="{09BF6A79-9FB9-482B-BB9C-A84C16105E99}" presName="negSpace" presStyleCnt="0"/>
      <dgm:spPr/>
    </dgm:pt>
    <dgm:pt modelId="{BA36C92F-8225-44EB-9F3B-F874EE10359C}" type="pres">
      <dgm:prSet presAssocID="{09BF6A79-9FB9-482B-BB9C-A84C16105E99}" presName="circle" presStyleLbl="node1" presStyleIdx="1" presStyleCnt="3"/>
      <dgm:spPr/>
      <dgm:t>
        <a:bodyPr/>
        <a:lstStyle/>
        <a:p>
          <a:endParaRPr lang="fr-FR"/>
        </a:p>
      </dgm:t>
    </dgm:pt>
    <dgm:pt modelId="{AB87EEDD-AA5A-4C3A-94D7-DBFF23A8D6DB}" type="pres">
      <dgm:prSet presAssocID="{609A4AFC-4063-4665-864F-075624C7C30E}" presName="transSpace" presStyleCnt="0"/>
      <dgm:spPr/>
    </dgm:pt>
    <dgm:pt modelId="{118EE986-3B6A-4DA6-976A-690814694950}" type="pres">
      <dgm:prSet presAssocID="{73AED621-68BC-4C55-97AB-75D70DC0AAED}" presName="posSpace" presStyleCnt="0"/>
      <dgm:spPr/>
    </dgm:pt>
    <dgm:pt modelId="{EBA9552F-859C-459B-AFC8-A40E6E8E42E1}" type="pres">
      <dgm:prSet presAssocID="{73AED621-68BC-4C55-97AB-75D70DC0AAED}" presName="vertFlow" presStyleCnt="0"/>
      <dgm:spPr/>
    </dgm:pt>
    <dgm:pt modelId="{409F52BA-9B1A-4E6C-9D78-AEBB414565D5}" type="pres">
      <dgm:prSet presAssocID="{73AED621-68BC-4C55-97AB-75D70DC0AAED}" presName="topSpace" presStyleCnt="0"/>
      <dgm:spPr/>
    </dgm:pt>
    <dgm:pt modelId="{15230CDA-E708-4A36-9E36-AA9E8D862349}" type="pres">
      <dgm:prSet presAssocID="{73AED621-68BC-4C55-97AB-75D70DC0AAED}" presName="firstComp" presStyleCnt="0"/>
      <dgm:spPr/>
    </dgm:pt>
    <dgm:pt modelId="{F8BC78C4-3737-408F-95CC-2E3DBF9BFDD6}" type="pres">
      <dgm:prSet presAssocID="{73AED621-68BC-4C55-97AB-75D70DC0AAED}" presName="firstChild" presStyleLbl="bgAccFollowNode1" presStyleIdx="2" presStyleCnt="3"/>
      <dgm:spPr/>
      <dgm:t>
        <a:bodyPr/>
        <a:lstStyle/>
        <a:p>
          <a:endParaRPr lang="fr-FR"/>
        </a:p>
      </dgm:t>
    </dgm:pt>
    <dgm:pt modelId="{6293BE7B-C76D-434A-AB6D-063232D2C730}" type="pres">
      <dgm:prSet presAssocID="{73AED621-68BC-4C55-97AB-75D70DC0AAE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4E2103-78DE-424A-8030-1A8EB8AD4780}" type="pres">
      <dgm:prSet presAssocID="{73AED621-68BC-4C55-97AB-75D70DC0AAED}" presName="negSpace" presStyleCnt="0"/>
      <dgm:spPr/>
    </dgm:pt>
    <dgm:pt modelId="{0DC88710-E387-4650-ACFB-CBBDFB72B107}" type="pres">
      <dgm:prSet presAssocID="{73AED621-68BC-4C55-97AB-75D70DC0AAED}" presName="circle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ED556463-258D-4E55-9187-548CAB1A1E22}" type="presOf" srcId="{1CCB9F4A-CA54-42C2-B92B-065AAAE130F1}" destId="{F8BC78C4-3737-408F-95CC-2E3DBF9BFDD6}" srcOrd="0" destOrd="0" presId="urn:microsoft.com/office/officeart/2005/8/layout/hList9"/>
    <dgm:cxn modelId="{98474CD6-9604-400A-8012-30A13D48E042}" srcId="{73AED621-68BC-4C55-97AB-75D70DC0AAED}" destId="{1CCB9F4A-CA54-42C2-B92B-065AAAE130F1}" srcOrd="0" destOrd="0" parTransId="{39C93D49-4DF1-4C70-ACE6-09CAD079595F}" sibTransId="{35A808D2-1CA0-4B65-BD7C-E639C59F53DF}"/>
    <dgm:cxn modelId="{2224551F-99D2-4066-BC62-44BD2B3199A8}" srcId="{9B2923DE-5407-4159-B604-7875F103387E}" destId="{9778F196-CBC5-451F-9BE4-A5EE69334A62}" srcOrd="0" destOrd="0" parTransId="{89E59AB4-07ED-44E7-975B-4FB33537C8B6}" sibTransId="{BC34EBD3-86BE-4040-B3FB-5ADBBD47BBE7}"/>
    <dgm:cxn modelId="{EDAAE037-3FAC-4A2B-8398-8EFB3651B135}" srcId="{F1125175-C62C-4228-B0D3-A2F7E092B02C}" destId="{73AED621-68BC-4C55-97AB-75D70DC0AAED}" srcOrd="2" destOrd="0" parTransId="{5527202D-D620-4224-BE96-C0DB26EB0204}" sibTransId="{C00AD578-2E83-4A62-BDA8-C5339C120641}"/>
    <dgm:cxn modelId="{47577A33-EDB9-419F-988D-7A9DF9F5EC25}" type="presOf" srcId="{F1125175-C62C-4228-B0D3-A2F7E092B02C}" destId="{80323382-7DA9-4FC8-B29A-8C52686C7F5F}" srcOrd="0" destOrd="0" presId="urn:microsoft.com/office/officeart/2005/8/layout/hList9"/>
    <dgm:cxn modelId="{CF156B26-6B23-4886-80CE-3EB0D29019F1}" type="presOf" srcId="{95B39205-64AF-402E-A601-5D0A441079C5}" destId="{DBF79401-DDD1-48B3-A654-D9FFDB688EDA}" srcOrd="1" destOrd="0" presId="urn:microsoft.com/office/officeart/2005/8/layout/hList9"/>
    <dgm:cxn modelId="{F777E774-AD46-4FCA-8E1F-39B2B9B0722E}" srcId="{F1125175-C62C-4228-B0D3-A2F7E092B02C}" destId="{9B2923DE-5407-4159-B604-7875F103387E}" srcOrd="0" destOrd="0" parTransId="{CC6D352A-4A9C-4E8F-B6FB-188035D6A903}" sibTransId="{73969A59-596B-4E1F-BB22-E3DA7A4E933A}"/>
    <dgm:cxn modelId="{5C0318FD-C869-4990-A388-7C40E2AFBE12}" srcId="{F1125175-C62C-4228-B0D3-A2F7E092B02C}" destId="{09BF6A79-9FB9-482B-BB9C-A84C16105E99}" srcOrd="1" destOrd="0" parTransId="{71BAEC23-89F3-4D9E-B1DA-4670EB55C1E7}" sibTransId="{609A4AFC-4063-4665-864F-075624C7C30E}"/>
    <dgm:cxn modelId="{C7BC957B-8753-4BF7-AFCD-53752F765FED}" srcId="{09BF6A79-9FB9-482B-BB9C-A84C16105E99}" destId="{95B39205-64AF-402E-A601-5D0A441079C5}" srcOrd="0" destOrd="0" parTransId="{A892ACE1-56B2-4F8F-BC49-B3CA9273467C}" sibTransId="{EFEFD407-3F25-4D15-8545-73FEE2D60296}"/>
    <dgm:cxn modelId="{145FF848-C398-4537-A591-D7A2F37A3A3F}" type="presOf" srcId="{73AED621-68BC-4C55-97AB-75D70DC0AAED}" destId="{0DC88710-E387-4650-ACFB-CBBDFB72B107}" srcOrd="0" destOrd="0" presId="urn:microsoft.com/office/officeart/2005/8/layout/hList9"/>
    <dgm:cxn modelId="{7F1E6E94-A1A4-4B64-9C2F-629CF8890D38}" type="presOf" srcId="{09BF6A79-9FB9-482B-BB9C-A84C16105E99}" destId="{BA36C92F-8225-44EB-9F3B-F874EE10359C}" srcOrd="0" destOrd="0" presId="urn:microsoft.com/office/officeart/2005/8/layout/hList9"/>
    <dgm:cxn modelId="{3D95EA8B-EAD9-4687-A7D6-F60EA2E2AF28}" type="presOf" srcId="{1CCB9F4A-CA54-42C2-B92B-065AAAE130F1}" destId="{6293BE7B-C76D-434A-AB6D-063232D2C730}" srcOrd="1" destOrd="0" presId="urn:microsoft.com/office/officeart/2005/8/layout/hList9"/>
    <dgm:cxn modelId="{B022337C-5BA5-4ECB-BE38-7988596045C2}" type="presOf" srcId="{9778F196-CBC5-451F-9BE4-A5EE69334A62}" destId="{124E490D-1224-4A55-9B9D-047C30F9A364}" srcOrd="0" destOrd="0" presId="urn:microsoft.com/office/officeart/2005/8/layout/hList9"/>
    <dgm:cxn modelId="{A8B2868D-FAF7-400B-9DE3-7B93558743AA}" type="presOf" srcId="{9778F196-CBC5-451F-9BE4-A5EE69334A62}" destId="{31A4A0AD-A8B4-4440-A1F9-FBB0DFBB2821}" srcOrd="1" destOrd="0" presId="urn:microsoft.com/office/officeart/2005/8/layout/hList9"/>
    <dgm:cxn modelId="{935D08DE-8829-4A7D-9D28-98FAE4E12C75}" type="presOf" srcId="{95B39205-64AF-402E-A601-5D0A441079C5}" destId="{734F7990-BADF-4600-92B5-94D67DBE7D77}" srcOrd="0" destOrd="0" presId="urn:microsoft.com/office/officeart/2005/8/layout/hList9"/>
    <dgm:cxn modelId="{38BBBF2F-62DE-4E31-8560-288BE2CA41CE}" type="presOf" srcId="{9B2923DE-5407-4159-B604-7875F103387E}" destId="{F6DF339A-20CC-4784-9807-2E2D0399CD3B}" srcOrd="0" destOrd="0" presId="urn:microsoft.com/office/officeart/2005/8/layout/hList9"/>
    <dgm:cxn modelId="{E7A03629-68DC-47AD-8F83-175D7011E92B}" type="presParOf" srcId="{80323382-7DA9-4FC8-B29A-8C52686C7F5F}" destId="{7B88AE14-A4FB-4CFE-86CA-92203547768F}" srcOrd="0" destOrd="0" presId="urn:microsoft.com/office/officeart/2005/8/layout/hList9"/>
    <dgm:cxn modelId="{2B3C811C-C980-4EAF-B521-27005837E3DD}" type="presParOf" srcId="{80323382-7DA9-4FC8-B29A-8C52686C7F5F}" destId="{CADE85B2-0810-4D0F-A6A6-D5D03630A991}" srcOrd="1" destOrd="0" presId="urn:microsoft.com/office/officeart/2005/8/layout/hList9"/>
    <dgm:cxn modelId="{9CAF14E0-F63E-4F9C-80C1-31A086C8E539}" type="presParOf" srcId="{CADE85B2-0810-4D0F-A6A6-D5D03630A991}" destId="{BDB2B3EC-371B-418B-9B2C-84B79297E885}" srcOrd="0" destOrd="0" presId="urn:microsoft.com/office/officeart/2005/8/layout/hList9"/>
    <dgm:cxn modelId="{F0E8AC81-9EE2-47D7-9E10-01AEA6F3CD14}" type="presParOf" srcId="{CADE85B2-0810-4D0F-A6A6-D5D03630A991}" destId="{C1F5BEE3-6F67-43CF-B03A-67340B3CC210}" srcOrd="1" destOrd="0" presId="urn:microsoft.com/office/officeart/2005/8/layout/hList9"/>
    <dgm:cxn modelId="{FB7AD3CC-36FF-4970-984C-0C8D4A80E52E}" type="presParOf" srcId="{C1F5BEE3-6F67-43CF-B03A-67340B3CC210}" destId="{124E490D-1224-4A55-9B9D-047C30F9A364}" srcOrd="0" destOrd="0" presId="urn:microsoft.com/office/officeart/2005/8/layout/hList9"/>
    <dgm:cxn modelId="{1957B87F-D519-43FC-AE9F-DDB7D08CFF86}" type="presParOf" srcId="{C1F5BEE3-6F67-43CF-B03A-67340B3CC210}" destId="{31A4A0AD-A8B4-4440-A1F9-FBB0DFBB2821}" srcOrd="1" destOrd="0" presId="urn:microsoft.com/office/officeart/2005/8/layout/hList9"/>
    <dgm:cxn modelId="{800C78AC-464A-4BDF-9F16-B28DCC59C007}" type="presParOf" srcId="{80323382-7DA9-4FC8-B29A-8C52686C7F5F}" destId="{B5990E0D-8485-4A8A-AB2E-78269810386F}" srcOrd="2" destOrd="0" presId="urn:microsoft.com/office/officeart/2005/8/layout/hList9"/>
    <dgm:cxn modelId="{E50F24E3-0902-4467-85FC-90BEA4E230A0}" type="presParOf" srcId="{80323382-7DA9-4FC8-B29A-8C52686C7F5F}" destId="{F6DF339A-20CC-4784-9807-2E2D0399CD3B}" srcOrd="3" destOrd="0" presId="urn:microsoft.com/office/officeart/2005/8/layout/hList9"/>
    <dgm:cxn modelId="{28617D88-06C1-419D-86BF-6590698F7844}" type="presParOf" srcId="{80323382-7DA9-4FC8-B29A-8C52686C7F5F}" destId="{5DF6E89A-F371-4CCB-90CE-D12B7179A628}" srcOrd="4" destOrd="0" presId="urn:microsoft.com/office/officeart/2005/8/layout/hList9"/>
    <dgm:cxn modelId="{57CC99B4-A733-4C54-9A54-536E40C3BA03}" type="presParOf" srcId="{80323382-7DA9-4FC8-B29A-8C52686C7F5F}" destId="{0B4BD45C-B0D1-4007-BE9D-36E8D3952DC6}" srcOrd="5" destOrd="0" presId="urn:microsoft.com/office/officeart/2005/8/layout/hList9"/>
    <dgm:cxn modelId="{817B0DA4-A5AB-44C7-9860-3A51E670A2AF}" type="presParOf" srcId="{80323382-7DA9-4FC8-B29A-8C52686C7F5F}" destId="{049652FA-684B-46DC-8DCE-0A205007C9AD}" srcOrd="6" destOrd="0" presId="urn:microsoft.com/office/officeart/2005/8/layout/hList9"/>
    <dgm:cxn modelId="{BD25FA87-F0AA-437F-9AAE-B8AA74B74CCC}" type="presParOf" srcId="{049652FA-684B-46DC-8DCE-0A205007C9AD}" destId="{24346B72-2B81-463D-9106-261A24037AC9}" srcOrd="0" destOrd="0" presId="urn:microsoft.com/office/officeart/2005/8/layout/hList9"/>
    <dgm:cxn modelId="{04280E85-F41E-4044-B607-054914B740A2}" type="presParOf" srcId="{049652FA-684B-46DC-8DCE-0A205007C9AD}" destId="{E79D54A7-DC64-4F85-8F29-7B5F0894C292}" srcOrd="1" destOrd="0" presId="urn:microsoft.com/office/officeart/2005/8/layout/hList9"/>
    <dgm:cxn modelId="{2DBFF0A1-D7C5-41BD-9194-14EC61087A06}" type="presParOf" srcId="{E79D54A7-DC64-4F85-8F29-7B5F0894C292}" destId="{734F7990-BADF-4600-92B5-94D67DBE7D77}" srcOrd="0" destOrd="0" presId="urn:microsoft.com/office/officeart/2005/8/layout/hList9"/>
    <dgm:cxn modelId="{D2514AA3-CE23-4F95-8452-7D8B482C9CDD}" type="presParOf" srcId="{E79D54A7-DC64-4F85-8F29-7B5F0894C292}" destId="{DBF79401-DDD1-48B3-A654-D9FFDB688EDA}" srcOrd="1" destOrd="0" presId="urn:microsoft.com/office/officeart/2005/8/layout/hList9"/>
    <dgm:cxn modelId="{7FE39989-70BA-4BDE-8970-03CB62D2C2ED}" type="presParOf" srcId="{80323382-7DA9-4FC8-B29A-8C52686C7F5F}" destId="{E2E076EE-A229-447C-906E-0085D95BEC9A}" srcOrd="7" destOrd="0" presId="urn:microsoft.com/office/officeart/2005/8/layout/hList9"/>
    <dgm:cxn modelId="{C9B390BB-EBF5-4C4D-8A09-30E80F1D660D}" type="presParOf" srcId="{80323382-7DA9-4FC8-B29A-8C52686C7F5F}" destId="{BA36C92F-8225-44EB-9F3B-F874EE10359C}" srcOrd="8" destOrd="0" presId="urn:microsoft.com/office/officeart/2005/8/layout/hList9"/>
    <dgm:cxn modelId="{648C75B9-9AD0-4663-8082-4CFAF1596E05}" type="presParOf" srcId="{80323382-7DA9-4FC8-B29A-8C52686C7F5F}" destId="{AB87EEDD-AA5A-4C3A-94D7-DBFF23A8D6DB}" srcOrd="9" destOrd="0" presId="urn:microsoft.com/office/officeart/2005/8/layout/hList9"/>
    <dgm:cxn modelId="{1F8E42DF-3EEA-4295-8B72-8C15FE763E27}" type="presParOf" srcId="{80323382-7DA9-4FC8-B29A-8C52686C7F5F}" destId="{118EE986-3B6A-4DA6-976A-690814694950}" srcOrd="10" destOrd="0" presId="urn:microsoft.com/office/officeart/2005/8/layout/hList9"/>
    <dgm:cxn modelId="{1884A506-9444-4CE1-A71F-264AD7ABB721}" type="presParOf" srcId="{80323382-7DA9-4FC8-B29A-8C52686C7F5F}" destId="{EBA9552F-859C-459B-AFC8-A40E6E8E42E1}" srcOrd="11" destOrd="0" presId="urn:microsoft.com/office/officeart/2005/8/layout/hList9"/>
    <dgm:cxn modelId="{DDAB01F6-4169-4FDC-889E-0EBEE73FC578}" type="presParOf" srcId="{EBA9552F-859C-459B-AFC8-A40E6E8E42E1}" destId="{409F52BA-9B1A-4E6C-9D78-AEBB414565D5}" srcOrd="0" destOrd="0" presId="urn:microsoft.com/office/officeart/2005/8/layout/hList9"/>
    <dgm:cxn modelId="{8024B39F-3315-42B8-B4DC-AC3D92F52501}" type="presParOf" srcId="{EBA9552F-859C-459B-AFC8-A40E6E8E42E1}" destId="{15230CDA-E708-4A36-9E36-AA9E8D862349}" srcOrd="1" destOrd="0" presId="urn:microsoft.com/office/officeart/2005/8/layout/hList9"/>
    <dgm:cxn modelId="{DC3CE5C3-4C16-4635-AABF-9A7305C6B963}" type="presParOf" srcId="{15230CDA-E708-4A36-9E36-AA9E8D862349}" destId="{F8BC78C4-3737-408F-95CC-2E3DBF9BFDD6}" srcOrd="0" destOrd="0" presId="urn:microsoft.com/office/officeart/2005/8/layout/hList9"/>
    <dgm:cxn modelId="{CD66EA5A-6EB8-4E34-85D4-E503AAF5753D}" type="presParOf" srcId="{15230CDA-E708-4A36-9E36-AA9E8D862349}" destId="{6293BE7B-C76D-434A-AB6D-063232D2C730}" srcOrd="1" destOrd="0" presId="urn:microsoft.com/office/officeart/2005/8/layout/hList9"/>
    <dgm:cxn modelId="{D503481F-F8C3-4CD1-AF24-AB07A4BA7E2F}" type="presParOf" srcId="{80323382-7DA9-4FC8-B29A-8C52686C7F5F}" destId="{3F4E2103-78DE-424A-8030-1A8EB8AD4780}" srcOrd="12" destOrd="0" presId="urn:microsoft.com/office/officeart/2005/8/layout/hList9"/>
    <dgm:cxn modelId="{6EC5701F-EC51-4EA1-9328-AB084216E4FD}" type="presParOf" srcId="{80323382-7DA9-4FC8-B29A-8C52686C7F5F}" destId="{0DC88710-E387-4650-ACFB-CBBDFB72B107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7CF942-DFED-46A8-8DFC-F7C25D66AB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35D819-A04B-4434-8288-9C84941E2968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Prise en main des tablettes</a:t>
          </a:r>
          <a:endParaRPr lang="fr-FR" dirty="0">
            <a:solidFill>
              <a:schemeClr val="tx2"/>
            </a:solidFill>
          </a:endParaRPr>
        </a:p>
      </dgm:t>
    </dgm:pt>
    <dgm:pt modelId="{F8B98812-3D86-40F3-A3F7-698D9BE899C4}" type="parTrans" cxnId="{B5B2F541-DA7C-4FEE-AFD8-37415D9CF421}">
      <dgm:prSet/>
      <dgm:spPr/>
      <dgm:t>
        <a:bodyPr/>
        <a:lstStyle/>
        <a:p>
          <a:endParaRPr lang="fr-FR"/>
        </a:p>
      </dgm:t>
    </dgm:pt>
    <dgm:pt modelId="{7ECBD595-C99E-4DA4-979B-D2801679F15A}" type="sibTrans" cxnId="{B5B2F541-DA7C-4FEE-AFD8-37415D9CF421}">
      <dgm:prSet/>
      <dgm:spPr/>
      <dgm:t>
        <a:bodyPr/>
        <a:lstStyle/>
        <a:p>
          <a:endParaRPr lang="fr-FR"/>
        </a:p>
      </dgm:t>
    </dgm:pt>
    <dgm:pt modelId="{BC8AD529-6E56-409F-A4FC-27DC4BA5A08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53FDB1E4-422C-4AF7-AC8C-45721DBA7136}" type="parTrans" cxnId="{1A1C59C7-7659-45BC-971B-A0B148E985CF}">
      <dgm:prSet/>
      <dgm:spPr/>
      <dgm:t>
        <a:bodyPr/>
        <a:lstStyle/>
        <a:p>
          <a:endParaRPr lang="fr-FR"/>
        </a:p>
      </dgm:t>
    </dgm:pt>
    <dgm:pt modelId="{56BB68AC-35FD-49B8-88AB-1AB439DF9543}" type="sibTrans" cxnId="{1A1C59C7-7659-45BC-971B-A0B148E985CF}">
      <dgm:prSet/>
      <dgm:spPr/>
      <dgm:t>
        <a:bodyPr/>
        <a:lstStyle/>
        <a:p>
          <a:endParaRPr lang="fr-FR"/>
        </a:p>
      </dgm:t>
    </dgm:pt>
    <dgm:pt modelId="{AFD48F33-B09C-4350-9D26-7F50A6C66F1D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Les tablettes au service des apprentissages</a:t>
          </a:r>
          <a:endParaRPr lang="fr-FR" dirty="0">
            <a:solidFill>
              <a:schemeClr val="tx2"/>
            </a:solidFill>
          </a:endParaRPr>
        </a:p>
      </dgm:t>
    </dgm:pt>
    <dgm:pt modelId="{EF164700-F8E4-4BEA-9CBC-ABAC62123902}" type="parTrans" cxnId="{391493B7-51D4-4B6D-BD54-71CC664B716E}">
      <dgm:prSet/>
      <dgm:spPr/>
      <dgm:t>
        <a:bodyPr/>
        <a:lstStyle/>
        <a:p>
          <a:endParaRPr lang="fr-FR"/>
        </a:p>
      </dgm:t>
    </dgm:pt>
    <dgm:pt modelId="{1121FC21-F27C-450C-BB2A-D570E8C03E6D}" type="sibTrans" cxnId="{391493B7-51D4-4B6D-BD54-71CC664B716E}">
      <dgm:prSet/>
      <dgm:spPr/>
      <dgm:t>
        <a:bodyPr/>
        <a:lstStyle/>
        <a:p>
          <a:endParaRPr lang="fr-FR"/>
        </a:p>
      </dgm:t>
    </dgm:pt>
    <dgm:pt modelId="{EE7E676A-D1CD-4B5E-95C6-B89BEC923A01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2273A3E2-5946-4ED0-9914-56183FE74857}" type="parTrans" cxnId="{5E73B260-11A3-4A41-A01D-D2321D82694F}">
      <dgm:prSet/>
      <dgm:spPr/>
      <dgm:t>
        <a:bodyPr/>
        <a:lstStyle/>
        <a:p>
          <a:endParaRPr lang="fr-FR"/>
        </a:p>
      </dgm:t>
    </dgm:pt>
    <dgm:pt modelId="{839FE613-B494-4A1F-A7EA-37DF2B412930}" type="sibTrans" cxnId="{5E73B260-11A3-4A41-A01D-D2321D82694F}">
      <dgm:prSet/>
      <dgm:spPr/>
      <dgm:t>
        <a:bodyPr/>
        <a:lstStyle/>
        <a:p>
          <a:endParaRPr lang="fr-FR"/>
        </a:p>
      </dgm:t>
    </dgm:pt>
    <dgm:pt modelId="{4560F6AA-0289-4424-85CE-1380436A0ACF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 cadre institutionnel</a:t>
          </a:r>
          <a:endParaRPr lang="fr-FR" dirty="0">
            <a:solidFill>
              <a:schemeClr val="tx2"/>
            </a:solidFill>
          </a:endParaRPr>
        </a:p>
      </dgm:t>
    </dgm:pt>
    <dgm:pt modelId="{4D4F8512-5092-4217-B764-7C02C090188F}" type="parTrans" cxnId="{B7B2D5EF-064D-4B84-8F56-96DDA75680F5}">
      <dgm:prSet/>
      <dgm:spPr/>
      <dgm:t>
        <a:bodyPr/>
        <a:lstStyle/>
        <a:p>
          <a:endParaRPr lang="fr-FR"/>
        </a:p>
      </dgm:t>
    </dgm:pt>
    <dgm:pt modelId="{B44C06A4-6C05-4A8A-8664-5213017BDFC2}" type="sibTrans" cxnId="{B7B2D5EF-064D-4B84-8F56-96DDA75680F5}">
      <dgm:prSet/>
      <dgm:spPr/>
      <dgm:t>
        <a:bodyPr/>
        <a:lstStyle/>
        <a:p>
          <a:endParaRPr lang="fr-FR"/>
        </a:p>
      </dgm:t>
    </dgm:pt>
    <dgm:pt modelId="{3A287141-455B-4B99-BD9C-03E544DDAF8D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067CD426-61BC-49A5-BC02-716D02CEF46D}" type="parTrans" cxnId="{041C45B0-6B60-4E77-9C9E-291CF60F5DD3}">
      <dgm:prSet/>
      <dgm:spPr/>
      <dgm:t>
        <a:bodyPr/>
        <a:lstStyle/>
        <a:p>
          <a:endParaRPr lang="fr-FR"/>
        </a:p>
      </dgm:t>
    </dgm:pt>
    <dgm:pt modelId="{7599A156-2E3B-4896-8297-6DF82FBE4232}" type="sibTrans" cxnId="{041C45B0-6B60-4E77-9C9E-291CF60F5DD3}">
      <dgm:prSet/>
      <dgm:spPr/>
      <dgm:t>
        <a:bodyPr/>
        <a:lstStyle/>
        <a:p>
          <a:endParaRPr lang="fr-FR"/>
        </a:p>
      </dgm:t>
    </dgm:pt>
    <dgm:pt modelId="{6ABDC831-BA20-4F88-886F-804F5E8E469A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D17526A5-4CCC-4510-94A3-423E08757B5E}" type="parTrans" cxnId="{FAFD3BB8-D5EA-4B5D-8FFE-D42C337E33A7}">
      <dgm:prSet/>
      <dgm:spPr/>
      <dgm:t>
        <a:bodyPr/>
        <a:lstStyle/>
        <a:p>
          <a:endParaRPr lang="fr-FR"/>
        </a:p>
      </dgm:t>
    </dgm:pt>
    <dgm:pt modelId="{D3F3D06B-B0F7-41F4-865A-E0FFC8531CFC}" type="sibTrans" cxnId="{FAFD3BB8-D5EA-4B5D-8FFE-D42C337E33A7}">
      <dgm:prSet/>
      <dgm:spPr/>
      <dgm:t>
        <a:bodyPr/>
        <a:lstStyle/>
        <a:p>
          <a:endParaRPr lang="fr-FR"/>
        </a:p>
      </dgm:t>
    </dgm:pt>
    <dgm:pt modelId="{FB9A83D5-8F43-4CE3-9C54-648BB55CDAB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Tablettes, quelques chiffres</a:t>
          </a:r>
          <a:endParaRPr lang="fr-FR" dirty="0">
            <a:solidFill>
              <a:schemeClr val="tx2"/>
            </a:solidFill>
          </a:endParaRPr>
        </a:p>
      </dgm:t>
    </dgm:pt>
    <dgm:pt modelId="{844ED3E0-68DB-44ED-8117-464569376AEC}" type="parTrans" cxnId="{6E3AEB5F-60BB-44A0-BBB2-9AF96845AE1A}">
      <dgm:prSet/>
      <dgm:spPr/>
      <dgm:t>
        <a:bodyPr/>
        <a:lstStyle/>
        <a:p>
          <a:endParaRPr lang="fr-FR"/>
        </a:p>
      </dgm:t>
    </dgm:pt>
    <dgm:pt modelId="{AEF06834-AF7F-495E-9B42-E6FA8C573A4E}" type="sibTrans" cxnId="{6E3AEB5F-60BB-44A0-BBB2-9AF96845AE1A}">
      <dgm:prSet/>
      <dgm:spPr/>
      <dgm:t>
        <a:bodyPr/>
        <a:lstStyle/>
        <a:p>
          <a:endParaRPr lang="fr-FR"/>
        </a:p>
      </dgm:t>
    </dgm:pt>
    <dgm:pt modelId="{30FDBB94-10B1-4A11-AA0C-34D83F0B6B9D}">
      <dgm:prSet phldrT="[Texte]"/>
      <dgm:spPr/>
      <dgm:t>
        <a:bodyPr/>
        <a:lstStyle/>
        <a:p>
          <a:r>
            <a:rPr lang="fr-FR" dirty="0" smtClean="0">
              <a:solidFill>
                <a:srgbClr val="FFFFFF"/>
              </a:solidFill>
            </a:rPr>
            <a:t>5</a:t>
          </a:r>
          <a:endParaRPr lang="fr-FR" dirty="0">
            <a:solidFill>
              <a:srgbClr val="FFFFFF"/>
            </a:solidFill>
          </a:endParaRPr>
        </a:p>
      </dgm:t>
    </dgm:pt>
    <dgm:pt modelId="{3274FB94-9036-4A2F-8874-5D7CD103203A}" type="parTrans" cxnId="{A172EC2B-81CC-4D07-A36A-A8EE77A68766}">
      <dgm:prSet/>
      <dgm:spPr/>
      <dgm:t>
        <a:bodyPr/>
        <a:lstStyle/>
        <a:p>
          <a:endParaRPr lang="fr-FR"/>
        </a:p>
      </dgm:t>
    </dgm:pt>
    <dgm:pt modelId="{7B39FECF-755C-474F-9040-0A1AF2894849}" type="sibTrans" cxnId="{A172EC2B-81CC-4D07-A36A-A8EE77A68766}">
      <dgm:prSet/>
      <dgm:spPr/>
      <dgm:t>
        <a:bodyPr/>
        <a:lstStyle/>
        <a:p>
          <a:endParaRPr lang="fr-FR"/>
        </a:p>
      </dgm:t>
    </dgm:pt>
    <dgm:pt modelId="{C39BBE25-9775-4501-B05D-8EB2305B37F6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Prolongements</a:t>
          </a:r>
          <a:endParaRPr lang="fr-FR" dirty="0">
            <a:solidFill>
              <a:schemeClr val="tx2"/>
            </a:solidFill>
          </a:endParaRPr>
        </a:p>
      </dgm:t>
    </dgm:pt>
    <dgm:pt modelId="{702169DE-173C-44D6-BF4E-FFBBE2B3BE48}" type="parTrans" cxnId="{E2B8439C-75A1-4C99-B24C-F8A5560A4E0E}">
      <dgm:prSet/>
      <dgm:spPr/>
      <dgm:t>
        <a:bodyPr/>
        <a:lstStyle/>
        <a:p>
          <a:endParaRPr lang="fr-FR"/>
        </a:p>
      </dgm:t>
    </dgm:pt>
    <dgm:pt modelId="{FD6D8C66-C4D0-49B7-BF6E-D9A95A193E5F}" type="sibTrans" cxnId="{E2B8439C-75A1-4C99-B24C-F8A5560A4E0E}">
      <dgm:prSet/>
      <dgm:spPr/>
      <dgm:t>
        <a:bodyPr/>
        <a:lstStyle/>
        <a:p>
          <a:endParaRPr lang="fr-FR"/>
        </a:p>
      </dgm:t>
    </dgm:pt>
    <dgm:pt modelId="{84781041-D54A-4CA4-9417-251C44362AD3}" type="pres">
      <dgm:prSet presAssocID="{E77CF942-DFED-46A8-8DFC-F7C25D66AB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E825A2-461C-4B91-8D00-3423A09654C0}" type="pres">
      <dgm:prSet presAssocID="{6ABDC831-BA20-4F88-886F-804F5E8E469A}" presName="composite" presStyleCnt="0"/>
      <dgm:spPr/>
    </dgm:pt>
    <dgm:pt modelId="{7175210B-50DC-40B8-A45B-0232C6677A62}" type="pres">
      <dgm:prSet presAssocID="{6ABDC831-BA20-4F88-886F-804F5E8E469A}" presName="parentText" presStyleLbl="alignNode1" presStyleIdx="0" presStyleCnt="5" custLinFactNeighborX="3002" custLinFactNeighborY="525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A7E7E-8437-4E96-9F87-D5EC116D55F4}" type="pres">
      <dgm:prSet presAssocID="{6ABDC831-BA20-4F88-886F-804F5E8E469A}" presName="descendantText" presStyleLbl="alignAcc1" presStyleIdx="0" presStyleCnt="5" custLinFactNeighborX="293" custLinFactNeighborY="72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5E24C3-0FD7-4A49-84E8-6E6E20F4EB16}" type="pres">
      <dgm:prSet presAssocID="{D3F3D06B-B0F7-41F4-865A-E0FFC8531CFC}" presName="sp" presStyleCnt="0"/>
      <dgm:spPr/>
    </dgm:pt>
    <dgm:pt modelId="{70531AEC-3369-4BE2-8578-F3D28472226F}" type="pres">
      <dgm:prSet presAssocID="{3A287141-455B-4B99-BD9C-03E544DDAF8D}" presName="composite" presStyleCnt="0"/>
      <dgm:spPr/>
    </dgm:pt>
    <dgm:pt modelId="{DC7AC470-BFF9-49C5-857E-1951EEB2D9D2}" type="pres">
      <dgm:prSet presAssocID="{3A287141-455B-4B99-BD9C-03E544DDAF8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80EE59-A961-498F-A9D7-C6260986BF3C}" type="pres">
      <dgm:prSet presAssocID="{3A287141-455B-4B99-BD9C-03E544DDAF8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331522-753C-4AA4-9FBF-E0E10E107B31}" type="pres">
      <dgm:prSet presAssocID="{7599A156-2E3B-4896-8297-6DF82FBE4232}" presName="sp" presStyleCnt="0"/>
      <dgm:spPr/>
    </dgm:pt>
    <dgm:pt modelId="{2B0F0430-59D7-4D1C-B41D-DDEDB9FE1A6B}" type="pres">
      <dgm:prSet presAssocID="{BC8AD529-6E56-409F-A4FC-27DC4BA5A081}" presName="composite" presStyleCnt="0"/>
      <dgm:spPr/>
    </dgm:pt>
    <dgm:pt modelId="{5C84D2EA-771F-4E35-8786-BBEAA8D2DF17}" type="pres">
      <dgm:prSet presAssocID="{BC8AD529-6E56-409F-A4FC-27DC4BA5A0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924770-05B7-47B1-A4D6-FE6446AAB49D}" type="pres">
      <dgm:prSet presAssocID="{BC8AD529-6E56-409F-A4FC-27DC4BA5A081}" presName="descendantText" presStyleLbl="alignAcc1" presStyleIdx="2" presStyleCnt="5" custLinFactNeighborX="733" custLinFactNeighborY="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91404-9455-43A7-AF76-89C27BB4E735}" type="pres">
      <dgm:prSet presAssocID="{56BB68AC-35FD-49B8-88AB-1AB439DF9543}" presName="sp" presStyleCnt="0"/>
      <dgm:spPr/>
    </dgm:pt>
    <dgm:pt modelId="{E7C26BC3-1546-4CA8-8527-F1BC685D6C49}" type="pres">
      <dgm:prSet presAssocID="{EE7E676A-D1CD-4B5E-95C6-B89BEC923A01}" presName="composite" presStyleCnt="0"/>
      <dgm:spPr/>
    </dgm:pt>
    <dgm:pt modelId="{EC196EB5-8101-4BE0-859F-C5A33F0AC453}" type="pres">
      <dgm:prSet presAssocID="{EE7E676A-D1CD-4B5E-95C6-B89BEC923A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43C04E-7789-4C93-BFBD-84F7A503B28F}" type="pres">
      <dgm:prSet presAssocID="{EE7E676A-D1CD-4B5E-95C6-B89BEC923A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0A6A7E-1A64-4496-B91D-1D85AAD54EDE}" type="pres">
      <dgm:prSet presAssocID="{839FE613-B494-4A1F-A7EA-37DF2B412930}" presName="sp" presStyleCnt="0"/>
      <dgm:spPr/>
    </dgm:pt>
    <dgm:pt modelId="{F1257719-90D5-4CB7-BF27-D25ADEF3E05D}" type="pres">
      <dgm:prSet presAssocID="{30FDBB94-10B1-4A11-AA0C-34D83F0B6B9D}" presName="composite" presStyleCnt="0"/>
      <dgm:spPr/>
    </dgm:pt>
    <dgm:pt modelId="{B092FE35-C32D-4667-ABCE-FE77A0C8E27E}" type="pres">
      <dgm:prSet presAssocID="{30FDBB94-10B1-4A11-AA0C-34D83F0B6B9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CD200C-26B6-47A1-872C-03D68BE1D842}" type="pres">
      <dgm:prSet presAssocID="{30FDBB94-10B1-4A11-AA0C-34D83F0B6B9D}" presName="descendantText" presStyleLbl="alignAcc1" presStyleIdx="4" presStyleCnt="5" custLinFactNeighborX="293" custLinFactNeighborY="14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1493B7-51D4-4B6D-BD54-71CC664B716E}" srcId="{BC8AD529-6E56-409F-A4FC-27DC4BA5A081}" destId="{AFD48F33-B09C-4350-9D26-7F50A6C66F1D}" srcOrd="0" destOrd="0" parTransId="{EF164700-F8E4-4BEA-9CBC-ABAC62123902}" sibTransId="{1121FC21-F27C-450C-BB2A-D570E8C03E6D}"/>
    <dgm:cxn modelId="{1A1C59C7-7659-45BC-971B-A0B148E985CF}" srcId="{E77CF942-DFED-46A8-8DFC-F7C25D66AB13}" destId="{BC8AD529-6E56-409F-A4FC-27DC4BA5A081}" srcOrd="2" destOrd="0" parTransId="{53FDB1E4-422C-4AF7-AC8C-45721DBA7136}" sibTransId="{56BB68AC-35FD-49B8-88AB-1AB439DF9543}"/>
    <dgm:cxn modelId="{E2B8439C-75A1-4C99-B24C-F8A5560A4E0E}" srcId="{30FDBB94-10B1-4A11-AA0C-34D83F0B6B9D}" destId="{C39BBE25-9775-4501-B05D-8EB2305B37F6}" srcOrd="0" destOrd="0" parTransId="{702169DE-173C-44D6-BF4E-FFBBE2B3BE48}" sibTransId="{FD6D8C66-C4D0-49B7-BF6E-D9A95A193E5F}"/>
    <dgm:cxn modelId="{FAFD3BB8-D5EA-4B5D-8FFE-D42C337E33A7}" srcId="{E77CF942-DFED-46A8-8DFC-F7C25D66AB13}" destId="{6ABDC831-BA20-4F88-886F-804F5E8E469A}" srcOrd="0" destOrd="0" parTransId="{D17526A5-4CCC-4510-94A3-423E08757B5E}" sibTransId="{D3F3D06B-B0F7-41F4-865A-E0FFC8531CFC}"/>
    <dgm:cxn modelId="{EE340C65-E814-4861-B87F-C29EE571D597}" type="presOf" srcId="{FB9A83D5-8F43-4CE3-9C54-648BB55CDAB6}" destId="{018A7E7E-8437-4E96-9F87-D5EC116D55F4}" srcOrd="0" destOrd="0" presId="urn:microsoft.com/office/officeart/2005/8/layout/chevron2"/>
    <dgm:cxn modelId="{8FF7C7FB-C3C3-4FEC-9D54-361D981B6004}" type="presOf" srcId="{E77CF942-DFED-46A8-8DFC-F7C25D66AB13}" destId="{84781041-D54A-4CA4-9417-251C44362AD3}" srcOrd="0" destOrd="0" presId="urn:microsoft.com/office/officeart/2005/8/layout/chevron2"/>
    <dgm:cxn modelId="{F9F1F9D3-6E9C-4E17-8AD3-0CEB5C07CCA7}" type="presOf" srcId="{C39BBE25-9775-4501-B05D-8EB2305B37F6}" destId="{D8CD200C-26B6-47A1-872C-03D68BE1D842}" srcOrd="0" destOrd="0" presId="urn:microsoft.com/office/officeart/2005/8/layout/chevron2"/>
    <dgm:cxn modelId="{B7B2D5EF-064D-4B84-8F56-96DDA75680F5}" srcId="{EE7E676A-D1CD-4B5E-95C6-B89BEC923A01}" destId="{4560F6AA-0289-4424-85CE-1380436A0ACF}" srcOrd="0" destOrd="0" parTransId="{4D4F8512-5092-4217-B764-7C02C090188F}" sibTransId="{B44C06A4-6C05-4A8A-8664-5213017BDFC2}"/>
    <dgm:cxn modelId="{F0FAFDFD-25A6-45F6-A40C-C58270626588}" type="presOf" srcId="{6ABDC831-BA20-4F88-886F-804F5E8E469A}" destId="{7175210B-50DC-40B8-A45B-0232C6677A62}" srcOrd="0" destOrd="0" presId="urn:microsoft.com/office/officeart/2005/8/layout/chevron2"/>
    <dgm:cxn modelId="{E6CA15F3-FF4D-4679-BAF4-1811338B4837}" type="presOf" srcId="{30FDBB94-10B1-4A11-AA0C-34D83F0B6B9D}" destId="{B092FE35-C32D-4667-ABCE-FE77A0C8E27E}" srcOrd="0" destOrd="0" presId="urn:microsoft.com/office/officeart/2005/8/layout/chevron2"/>
    <dgm:cxn modelId="{4395BA45-E50F-4484-AF7E-849C48B4E5B9}" type="presOf" srcId="{6B35D819-A04B-4434-8288-9C84941E2968}" destId="{4980EE59-A961-498F-A9D7-C6260986BF3C}" srcOrd="0" destOrd="0" presId="urn:microsoft.com/office/officeart/2005/8/layout/chevron2"/>
    <dgm:cxn modelId="{F6008934-C621-48D5-B810-94DABE9F86B1}" type="presOf" srcId="{BC8AD529-6E56-409F-A4FC-27DC4BA5A081}" destId="{5C84D2EA-771F-4E35-8786-BBEAA8D2DF17}" srcOrd="0" destOrd="0" presId="urn:microsoft.com/office/officeart/2005/8/layout/chevron2"/>
    <dgm:cxn modelId="{B5B2F541-DA7C-4FEE-AFD8-37415D9CF421}" srcId="{3A287141-455B-4B99-BD9C-03E544DDAF8D}" destId="{6B35D819-A04B-4434-8288-9C84941E2968}" srcOrd="0" destOrd="0" parTransId="{F8B98812-3D86-40F3-A3F7-698D9BE899C4}" sibTransId="{7ECBD595-C99E-4DA4-979B-D2801679F15A}"/>
    <dgm:cxn modelId="{8099C1C4-8485-4AA0-8117-B42768F0ED26}" type="presOf" srcId="{AFD48F33-B09C-4350-9D26-7F50A6C66F1D}" destId="{AD924770-05B7-47B1-A4D6-FE6446AAB49D}" srcOrd="0" destOrd="0" presId="urn:microsoft.com/office/officeart/2005/8/layout/chevron2"/>
    <dgm:cxn modelId="{041C45B0-6B60-4E77-9C9E-291CF60F5DD3}" srcId="{E77CF942-DFED-46A8-8DFC-F7C25D66AB13}" destId="{3A287141-455B-4B99-BD9C-03E544DDAF8D}" srcOrd="1" destOrd="0" parTransId="{067CD426-61BC-49A5-BC02-716D02CEF46D}" sibTransId="{7599A156-2E3B-4896-8297-6DF82FBE4232}"/>
    <dgm:cxn modelId="{5E73B260-11A3-4A41-A01D-D2321D82694F}" srcId="{E77CF942-DFED-46A8-8DFC-F7C25D66AB13}" destId="{EE7E676A-D1CD-4B5E-95C6-B89BEC923A01}" srcOrd="3" destOrd="0" parTransId="{2273A3E2-5946-4ED0-9914-56183FE74857}" sibTransId="{839FE613-B494-4A1F-A7EA-37DF2B412930}"/>
    <dgm:cxn modelId="{B87442BA-DDA6-4BC6-A1D5-6AFCF18E4490}" type="presOf" srcId="{3A287141-455B-4B99-BD9C-03E544DDAF8D}" destId="{DC7AC470-BFF9-49C5-857E-1951EEB2D9D2}" srcOrd="0" destOrd="0" presId="urn:microsoft.com/office/officeart/2005/8/layout/chevron2"/>
    <dgm:cxn modelId="{6210D930-9B71-4FC9-8FF8-EFAE382B6C45}" type="presOf" srcId="{4560F6AA-0289-4424-85CE-1380436A0ACF}" destId="{B643C04E-7789-4C93-BFBD-84F7A503B28F}" srcOrd="0" destOrd="0" presId="urn:microsoft.com/office/officeart/2005/8/layout/chevron2"/>
    <dgm:cxn modelId="{40C2A63B-8EA3-4A7C-80AD-6638DC80B25D}" type="presOf" srcId="{EE7E676A-D1CD-4B5E-95C6-B89BEC923A01}" destId="{EC196EB5-8101-4BE0-859F-C5A33F0AC453}" srcOrd="0" destOrd="0" presId="urn:microsoft.com/office/officeart/2005/8/layout/chevron2"/>
    <dgm:cxn modelId="{A172EC2B-81CC-4D07-A36A-A8EE77A68766}" srcId="{E77CF942-DFED-46A8-8DFC-F7C25D66AB13}" destId="{30FDBB94-10B1-4A11-AA0C-34D83F0B6B9D}" srcOrd="4" destOrd="0" parTransId="{3274FB94-9036-4A2F-8874-5D7CD103203A}" sibTransId="{7B39FECF-755C-474F-9040-0A1AF2894849}"/>
    <dgm:cxn modelId="{6E3AEB5F-60BB-44A0-BBB2-9AF96845AE1A}" srcId="{6ABDC831-BA20-4F88-886F-804F5E8E469A}" destId="{FB9A83D5-8F43-4CE3-9C54-648BB55CDAB6}" srcOrd="0" destOrd="0" parTransId="{844ED3E0-68DB-44ED-8117-464569376AEC}" sibTransId="{AEF06834-AF7F-495E-9B42-E6FA8C573A4E}"/>
    <dgm:cxn modelId="{0C3FB700-EA68-4BA4-BF70-82D6949EC9F8}" type="presParOf" srcId="{84781041-D54A-4CA4-9417-251C44362AD3}" destId="{80E825A2-461C-4B91-8D00-3423A09654C0}" srcOrd="0" destOrd="0" presId="urn:microsoft.com/office/officeart/2005/8/layout/chevron2"/>
    <dgm:cxn modelId="{9E565EF6-E5A7-4820-9348-699F351BF108}" type="presParOf" srcId="{80E825A2-461C-4B91-8D00-3423A09654C0}" destId="{7175210B-50DC-40B8-A45B-0232C6677A62}" srcOrd="0" destOrd="0" presId="urn:microsoft.com/office/officeart/2005/8/layout/chevron2"/>
    <dgm:cxn modelId="{66398146-B45B-433C-BA65-3E8E67998EDD}" type="presParOf" srcId="{80E825A2-461C-4B91-8D00-3423A09654C0}" destId="{018A7E7E-8437-4E96-9F87-D5EC116D55F4}" srcOrd="1" destOrd="0" presId="urn:microsoft.com/office/officeart/2005/8/layout/chevron2"/>
    <dgm:cxn modelId="{B92975D0-E848-4BEA-B5A3-F424498015F9}" type="presParOf" srcId="{84781041-D54A-4CA4-9417-251C44362AD3}" destId="{395E24C3-0FD7-4A49-84E8-6E6E20F4EB16}" srcOrd="1" destOrd="0" presId="urn:microsoft.com/office/officeart/2005/8/layout/chevron2"/>
    <dgm:cxn modelId="{4B1AAE13-426E-4D03-BCE9-77EE3767F7C9}" type="presParOf" srcId="{84781041-D54A-4CA4-9417-251C44362AD3}" destId="{70531AEC-3369-4BE2-8578-F3D28472226F}" srcOrd="2" destOrd="0" presId="urn:microsoft.com/office/officeart/2005/8/layout/chevron2"/>
    <dgm:cxn modelId="{CB8FCC77-9A5D-4037-9ECB-9634834845D7}" type="presParOf" srcId="{70531AEC-3369-4BE2-8578-F3D28472226F}" destId="{DC7AC470-BFF9-49C5-857E-1951EEB2D9D2}" srcOrd="0" destOrd="0" presId="urn:microsoft.com/office/officeart/2005/8/layout/chevron2"/>
    <dgm:cxn modelId="{76F32EF6-F12C-437F-9CFA-85FD8FF19D34}" type="presParOf" srcId="{70531AEC-3369-4BE2-8578-F3D28472226F}" destId="{4980EE59-A961-498F-A9D7-C6260986BF3C}" srcOrd="1" destOrd="0" presId="urn:microsoft.com/office/officeart/2005/8/layout/chevron2"/>
    <dgm:cxn modelId="{0FF5AC05-EF87-4560-AE69-0E6FAF9248AF}" type="presParOf" srcId="{84781041-D54A-4CA4-9417-251C44362AD3}" destId="{D7331522-753C-4AA4-9FBF-E0E10E107B31}" srcOrd="3" destOrd="0" presId="urn:microsoft.com/office/officeart/2005/8/layout/chevron2"/>
    <dgm:cxn modelId="{E6FE7BAE-6A49-42EF-90D6-7455C2D9714D}" type="presParOf" srcId="{84781041-D54A-4CA4-9417-251C44362AD3}" destId="{2B0F0430-59D7-4D1C-B41D-DDEDB9FE1A6B}" srcOrd="4" destOrd="0" presId="urn:microsoft.com/office/officeart/2005/8/layout/chevron2"/>
    <dgm:cxn modelId="{AAD2AA84-A654-480B-B886-4D8FE85A56BD}" type="presParOf" srcId="{2B0F0430-59D7-4D1C-B41D-DDEDB9FE1A6B}" destId="{5C84D2EA-771F-4E35-8786-BBEAA8D2DF17}" srcOrd="0" destOrd="0" presId="urn:microsoft.com/office/officeart/2005/8/layout/chevron2"/>
    <dgm:cxn modelId="{E699D555-2854-4294-A829-60E1A6F18160}" type="presParOf" srcId="{2B0F0430-59D7-4D1C-B41D-DDEDB9FE1A6B}" destId="{AD924770-05B7-47B1-A4D6-FE6446AAB49D}" srcOrd="1" destOrd="0" presId="urn:microsoft.com/office/officeart/2005/8/layout/chevron2"/>
    <dgm:cxn modelId="{142723D8-6E33-490C-A15E-4FD6000ECD95}" type="presParOf" srcId="{84781041-D54A-4CA4-9417-251C44362AD3}" destId="{F4491404-9455-43A7-AF76-89C27BB4E735}" srcOrd="5" destOrd="0" presId="urn:microsoft.com/office/officeart/2005/8/layout/chevron2"/>
    <dgm:cxn modelId="{CD4DEC94-1E85-4B0D-A8E7-106BBC83FE91}" type="presParOf" srcId="{84781041-D54A-4CA4-9417-251C44362AD3}" destId="{E7C26BC3-1546-4CA8-8527-F1BC685D6C49}" srcOrd="6" destOrd="0" presId="urn:microsoft.com/office/officeart/2005/8/layout/chevron2"/>
    <dgm:cxn modelId="{D94C4580-C108-4335-87E4-4ED08E71FF63}" type="presParOf" srcId="{E7C26BC3-1546-4CA8-8527-F1BC685D6C49}" destId="{EC196EB5-8101-4BE0-859F-C5A33F0AC453}" srcOrd="0" destOrd="0" presId="urn:microsoft.com/office/officeart/2005/8/layout/chevron2"/>
    <dgm:cxn modelId="{FC8CCF4C-C3CF-482F-98E4-9782EDC1B06D}" type="presParOf" srcId="{E7C26BC3-1546-4CA8-8527-F1BC685D6C49}" destId="{B643C04E-7789-4C93-BFBD-84F7A503B28F}" srcOrd="1" destOrd="0" presId="urn:microsoft.com/office/officeart/2005/8/layout/chevron2"/>
    <dgm:cxn modelId="{5B81436B-050C-4C5A-9A36-6C4B255875AE}" type="presParOf" srcId="{84781041-D54A-4CA4-9417-251C44362AD3}" destId="{240A6A7E-1A64-4496-B91D-1D85AAD54EDE}" srcOrd="7" destOrd="0" presId="urn:microsoft.com/office/officeart/2005/8/layout/chevron2"/>
    <dgm:cxn modelId="{17D0A073-EA7F-4976-8859-4EE65F422A78}" type="presParOf" srcId="{84781041-D54A-4CA4-9417-251C44362AD3}" destId="{F1257719-90D5-4CB7-BF27-D25ADEF3E05D}" srcOrd="8" destOrd="0" presId="urn:microsoft.com/office/officeart/2005/8/layout/chevron2"/>
    <dgm:cxn modelId="{2356237F-9CF1-4E97-982D-AFE4F486ACE1}" type="presParOf" srcId="{F1257719-90D5-4CB7-BF27-D25ADEF3E05D}" destId="{B092FE35-C32D-4667-ABCE-FE77A0C8E27E}" srcOrd="0" destOrd="0" presId="urn:microsoft.com/office/officeart/2005/8/layout/chevron2"/>
    <dgm:cxn modelId="{D9FDCBAB-CF2C-4251-A999-C88597C5E5C8}" type="presParOf" srcId="{F1257719-90D5-4CB7-BF27-D25ADEF3E05D}" destId="{D8CD200C-26B6-47A1-872C-03D68BE1D8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97EBC0-6A6D-4C7C-93A0-E19FF56A37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67B7E1-9BDD-4A83-87C0-2B8DD502D97E}">
      <dgm:prSet phldrT="[Texte]" custT="1"/>
      <dgm:spPr/>
      <dgm:t>
        <a:bodyPr/>
        <a:lstStyle/>
        <a:p>
          <a:r>
            <a:rPr lang="fr-FR" sz="3600" dirty="0" smtClean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Comment envisagez-vous l’utilisation des tablettes?</a:t>
          </a:r>
          <a:endParaRPr lang="fr-FR" sz="3600" dirty="0">
            <a:solidFill>
              <a:srgbClr val="FFFFFF"/>
            </a:solidFill>
          </a:endParaRPr>
        </a:p>
      </dgm:t>
    </dgm:pt>
    <dgm:pt modelId="{5D6CE6CE-C46F-49C5-8E32-38A548094528}" type="parTrans" cxnId="{2050714D-19AE-467C-B8AA-1EA7F411D691}">
      <dgm:prSet/>
      <dgm:spPr/>
      <dgm:t>
        <a:bodyPr/>
        <a:lstStyle/>
        <a:p>
          <a:endParaRPr lang="fr-FR"/>
        </a:p>
      </dgm:t>
    </dgm:pt>
    <dgm:pt modelId="{BE8CFF8D-60F4-4FC3-92F1-246503774159}" type="sibTrans" cxnId="{2050714D-19AE-467C-B8AA-1EA7F411D691}">
      <dgm:prSet/>
      <dgm:spPr/>
      <dgm:t>
        <a:bodyPr/>
        <a:lstStyle/>
        <a:p>
          <a:endParaRPr lang="fr-FR"/>
        </a:p>
      </dgm:t>
    </dgm:pt>
    <dgm:pt modelId="{AA2D7C29-F976-4F62-80FC-7C9965016CCD}">
      <dgm:prSet phldrT="[Texte]" custT="1"/>
      <dgm:spPr/>
      <dgm:t>
        <a:bodyPr/>
        <a:lstStyle/>
        <a:p>
          <a:r>
            <a:rPr lang="fr-FR" sz="3600" dirty="0" smtClean="0">
              <a:latin typeface="Arial" panose="020B0604020202020204" pitchFamily="34" charset="0"/>
              <a:ea typeface="Times New Roman" panose="02020603050405020304" pitchFamily="18" charset="0"/>
            </a:rPr>
            <a:t>Mise en commun de nos découvertes au niveau des applications?</a:t>
          </a:r>
          <a:endParaRPr lang="fr-FR" sz="3600" dirty="0">
            <a:latin typeface="Arial" panose="020B0604020202020204" pitchFamily="34" charset="0"/>
            <a:ea typeface="Times New Roman" panose="02020603050405020304" pitchFamily="18" charset="0"/>
          </a:endParaRPr>
        </a:p>
      </dgm:t>
    </dgm:pt>
    <dgm:pt modelId="{453ADAC6-9231-40C8-BE30-029044BB7013}" type="parTrans" cxnId="{971D6B5B-9BB8-4A5D-9707-957F6D7EDA08}">
      <dgm:prSet/>
      <dgm:spPr/>
      <dgm:t>
        <a:bodyPr/>
        <a:lstStyle/>
        <a:p>
          <a:endParaRPr lang="fr-FR"/>
        </a:p>
      </dgm:t>
    </dgm:pt>
    <dgm:pt modelId="{792D7CBE-2885-4404-9B48-C1CEDE5F3681}" type="sibTrans" cxnId="{971D6B5B-9BB8-4A5D-9707-957F6D7EDA08}">
      <dgm:prSet/>
      <dgm:spPr/>
      <dgm:t>
        <a:bodyPr/>
        <a:lstStyle/>
        <a:p>
          <a:endParaRPr lang="fr-FR"/>
        </a:p>
      </dgm:t>
    </dgm:pt>
    <dgm:pt modelId="{BF247216-3F8A-4C1F-99AA-5F03EAD094B9}" type="pres">
      <dgm:prSet presAssocID="{C897EBC0-6A6D-4C7C-93A0-E19FF56A37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24C65F-40C1-47A4-B073-34776C26FCE1}" type="pres">
      <dgm:prSet presAssocID="{A067B7E1-9BDD-4A83-87C0-2B8DD502D97E}" presName="parentText" presStyleLbl="node1" presStyleIdx="0" presStyleCnt="2" custLinFactY="-56951" custLinFactNeighborX="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A9EF5D-DC18-4FC4-ABDD-8CA36F33F35F}" type="pres">
      <dgm:prSet presAssocID="{BE8CFF8D-60F4-4FC3-92F1-246503774159}" presName="spacer" presStyleCnt="0"/>
      <dgm:spPr/>
    </dgm:pt>
    <dgm:pt modelId="{A9BF13B1-64F2-4BF6-A68E-144F0656E4B9}" type="pres">
      <dgm:prSet presAssocID="{AA2D7C29-F976-4F62-80FC-7C9965016CCD}" presName="parentText" presStyleLbl="node1" presStyleIdx="1" presStyleCnt="2" custLinFactNeighborY="1684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1D6B5B-9BB8-4A5D-9707-957F6D7EDA08}" srcId="{C897EBC0-6A6D-4C7C-93A0-E19FF56A3797}" destId="{AA2D7C29-F976-4F62-80FC-7C9965016CCD}" srcOrd="1" destOrd="0" parTransId="{453ADAC6-9231-40C8-BE30-029044BB7013}" sibTransId="{792D7CBE-2885-4404-9B48-C1CEDE5F3681}"/>
    <dgm:cxn modelId="{2050714D-19AE-467C-B8AA-1EA7F411D691}" srcId="{C897EBC0-6A6D-4C7C-93A0-E19FF56A3797}" destId="{A067B7E1-9BDD-4A83-87C0-2B8DD502D97E}" srcOrd="0" destOrd="0" parTransId="{5D6CE6CE-C46F-49C5-8E32-38A548094528}" sibTransId="{BE8CFF8D-60F4-4FC3-92F1-246503774159}"/>
    <dgm:cxn modelId="{5B6F80F0-FDBC-4E71-9BC0-B17D05FD40F7}" type="presOf" srcId="{C897EBC0-6A6D-4C7C-93A0-E19FF56A3797}" destId="{BF247216-3F8A-4C1F-99AA-5F03EAD094B9}" srcOrd="0" destOrd="0" presId="urn:microsoft.com/office/officeart/2005/8/layout/vList2"/>
    <dgm:cxn modelId="{1A20FA58-EECC-4F11-B59C-81763E1B0108}" type="presOf" srcId="{AA2D7C29-F976-4F62-80FC-7C9965016CCD}" destId="{A9BF13B1-64F2-4BF6-A68E-144F0656E4B9}" srcOrd="0" destOrd="0" presId="urn:microsoft.com/office/officeart/2005/8/layout/vList2"/>
    <dgm:cxn modelId="{E4645CEF-1039-4A9E-8AD5-205683E880AC}" type="presOf" srcId="{A067B7E1-9BDD-4A83-87C0-2B8DD502D97E}" destId="{C324C65F-40C1-47A4-B073-34776C26FCE1}" srcOrd="0" destOrd="0" presId="urn:microsoft.com/office/officeart/2005/8/layout/vList2"/>
    <dgm:cxn modelId="{115948A5-0129-467C-8F74-D83EB8633D22}" type="presParOf" srcId="{BF247216-3F8A-4C1F-99AA-5F03EAD094B9}" destId="{C324C65F-40C1-47A4-B073-34776C26FCE1}" srcOrd="0" destOrd="0" presId="urn:microsoft.com/office/officeart/2005/8/layout/vList2"/>
    <dgm:cxn modelId="{C79966AD-EC70-4F93-BD78-2CEBED8F5D60}" type="presParOf" srcId="{BF247216-3F8A-4C1F-99AA-5F03EAD094B9}" destId="{55A9EF5D-DC18-4FC4-ABDD-8CA36F33F35F}" srcOrd="1" destOrd="0" presId="urn:microsoft.com/office/officeart/2005/8/layout/vList2"/>
    <dgm:cxn modelId="{DFD7A371-B9C1-4351-8B34-E3C5C706897E}" type="presParOf" srcId="{BF247216-3F8A-4C1F-99AA-5F03EAD094B9}" destId="{A9BF13B1-64F2-4BF6-A68E-144F0656E4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CF942-DFED-46A8-8DFC-F7C25D66AB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35D819-A04B-4434-8288-9C84941E2968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Prise en main des tablettes</a:t>
          </a:r>
          <a:endParaRPr lang="fr-FR" dirty="0">
            <a:solidFill>
              <a:schemeClr val="tx2"/>
            </a:solidFill>
          </a:endParaRPr>
        </a:p>
      </dgm:t>
    </dgm:pt>
    <dgm:pt modelId="{F8B98812-3D86-40F3-A3F7-698D9BE899C4}" type="parTrans" cxnId="{B5B2F541-DA7C-4FEE-AFD8-37415D9CF421}">
      <dgm:prSet/>
      <dgm:spPr/>
      <dgm:t>
        <a:bodyPr/>
        <a:lstStyle/>
        <a:p>
          <a:endParaRPr lang="fr-FR"/>
        </a:p>
      </dgm:t>
    </dgm:pt>
    <dgm:pt modelId="{7ECBD595-C99E-4DA4-979B-D2801679F15A}" type="sibTrans" cxnId="{B5B2F541-DA7C-4FEE-AFD8-37415D9CF421}">
      <dgm:prSet/>
      <dgm:spPr/>
      <dgm:t>
        <a:bodyPr/>
        <a:lstStyle/>
        <a:p>
          <a:endParaRPr lang="fr-FR"/>
        </a:p>
      </dgm:t>
    </dgm:pt>
    <dgm:pt modelId="{BC8AD529-6E56-409F-A4FC-27DC4BA5A08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53FDB1E4-422C-4AF7-AC8C-45721DBA7136}" type="parTrans" cxnId="{1A1C59C7-7659-45BC-971B-A0B148E985CF}">
      <dgm:prSet/>
      <dgm:spPr/>
      <dgm:t>
        <a:bodyPr/>
        <a:lstStyle/>
        <a:p>
          <a:endParaRPr lang="fr-FR"/>
        </a:p>
      </dgm:t>
    </dgm:pt>
    <dgm:pt modelId="{56BB68AC-35FD-49B8-88AB-1AB439DF9543}" type="sibTrans" cxnId="{1A1C59C7-7659-45BC-971B-A0B148E985CF}">
      <dgm:prSet/>
      <dgm:spPr/>
      <dgm:t>
        <a:bodyPr/>
        <a:lstStyle/>
        <a:p>
          <a:endParaRPr lang="fr-FR"/>
        </a:p>
      </dgm:t>
    </dgm:pt>
    <dgm:pt modelId="{AFD48F33-B09C-4350-9D26-7F50A6C66F1D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Les tablettes au service des apprentissages</a:t>
          </a:r>
          <a:endParaRPr lang="fr-FR" dirty="0">
            <a:solidFill>
              <a:schemeClr val="tx2"/>
            </a:solidFill>
          </a:endParaRPr>
        </a:p>
      </dgm:t>
    </dgm:pt>
    <dgm:pt modelId="{EF164700-F8E4-4BEA-9CBC-ABAC62123902}" type="parTrans" cxnId="{391493B7-51D4-4B6D-BD54-71CC664B716E}">
      <dgm:prSet/>
      <dgm:spPr/>
      <dgm:t>
        <a:bodyPr/>
        <a:lstStyle/>
        <a:p>
          <a:endParaRPr lang="fr-FR"/>
        </a:p>
      </dgm:t>
    </dgm:pt>
    <dgm:pt modelId="{1121FC21-F27C-450C-BB2A-D570E8C03E6D}" type="sibTrans" cxnId="{391493B7-51D4-4B6D-BD54-71CC664B716E}">
      <dgm:prSet/>
      <dgm:spPr/>
      <dgm:t>
        <a:bodyPr/>
        <a:lstStyle/>
        <a:p>
          <a:endParaRPr lang="fr-FR"/>
        </a:p>
      </dgm:t>
    </dgm:pt>
    <dgm:pt modelId="{EE7E676A-D1CD-4B5E-95C6-B89BEC923A01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2273A3E2-5946-4ED0-9914-56183FE74857}" type="parTrans" cxnId="{5E73B260-11A3-4A41-A01D-D2321D82694F}">
      <dgm:prSet/>
      <dgm:spPr/>
      <dgm:t>
        <a:bodyPr/>
        <a:lstStyle/>
        <a:p>
          <a:endParaRPr lang="fr-FR"/>
        </a:p>
      </dgm:t>
    </dgm:pt>
    <dgm:pt modelId="{839FE613-B494-4A1F-A7EA-37DF2B412930}" type="sibTrans" cxnId="{5E73B260-11A3-4A41-A01D-D2321D82694F}">
      <dgm:prSet/>
      <dgm:spPr/>
      <dgm:t>
        <a:bodyPr/>
        <a:lstStyle/>
        <a:p>
          <a:endParaRPr lang="fr-FR"/>
        </a:p>
      </dgm:t>
    </dgm:pt>
    <dgm:pt modelId="{4560F6AA-0289-4424-85CE-1380436A0ACF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 cadre institutionnel</a:t>
          </a:r>
          <a:endParaRPr lang="fr-FR" dirty="0">
            <a:solidFill>
              <a:schemeClr val="tx2"/>
            </a:solidFill>
          </a:endParaRPr>
        </a:p>
      </dgm:t>
    </dgm:pt>
    <dgm:pt modelId="{4D4F8512-5092-4217-B764-7C02C090188F}" type="parTrans" cxnId="{B7B2D5EF-064D-4B84-8F56-96DDA75680F5}">
      <dgm:prSet/>
      <dgm:spPr/>
      <dgm:t>
        <a:bodyPr/>
        <a:lstStyle/>
        <a:p>
          <a:endParaRPr lang="fr-FR"/>
        </a:p>
      </dgm:t>
    </dgm:pt>
    <dgm:pt modelId="{B44C06A4-6C05-4A8A-8664-5213017BDFC2}" type="sibTrans" cxnId="{B7B2D5EF-064D-4B84-8F56-96DDA75680F5}">
      <dgm:prSet/>
      <dgm:spPr/>
      <dgm:t>
        <a:bodyPr/>
        <a:lstStyle/>
        <a:p>
          <a:endParaRPr lang="fr-FR"/>
        </a:p>
      </dgm:t>
    </dgm:pt>
    <dgm:pt modelId="{3A287141-455B-4B99-BD9C-03E544DDAF8D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067CD426-61BC-49A5-BC02-716D02CEF46D}" type="parTrans" cxnId="{041C45B0-6B60-4E77-9C9E-291CF60F5DD3}">
      <dgm:prSet/>
      <dgm:spPr/>
      <dgm:t>
        <a:bodyPr/>
        <a:lstStyle/>
        <a:p>
          <a:endParaRPr lang="fr-FR"/>
        </a:p>
      </dgm:t>
    </dgm:pt>
    <dgm:pt modelId="{7599A156-2E3B-4896-8297-6DF82FBE4232}" type="sibTrans" cxnId="{041C45B0-6B60-4E77-9C9E-291CF60F5DD3}">
      <dgm:prSet/>
      <dgm:spPr/>
      <dgm:t>
        <a:bodyPr/>
        <a:lstStyle/>
        <a:p>
          <a:endParaRPr lang="fr-FR"/>
        </a:p>
      </dgm:t>
    </dgm:pt>
    <dgm:pt modelId="{6ABDC831-BA20-4F88-886F-804F5E8E469A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D17526A5-4CCC-4510-94A3-423E08757B5E}" type="parTrans" cxnId="{FAFD3BB8-D5EA-4B5D-8FFE-D42C337E33A7}">
      <dgm:prSet/>
      <dgm:spPr/>
      <dgm:t>
        <a:bodyPr/>
        <a:lstStyle/>
        <a:p>
          <a:endParaRPr lang="fr-FR"/>
        </a:p>
      </dgm:t>
    </dgm:pt>
    <dgm:pt modelId="{D3F3D06B-B0F7-41F4-865A-E0FFC8531CFC}" type="sibTrans" cxnId="{FAFD3BB8-D5EA-4B5D-8FFE-D42C337E33A7}">
      <dgm:prSet/>
      <dgm:spPr/>
      <dgm:t>
        <a:bodyPr/>
        <a:lstStyle/>
        <a:p>
          <a:endParaRPr lang="fr-FR"/>
        </a:p>
      </dgm:t>
    </dgm:pt>
    <dgm:pt modelId="{FB9A83D5-8F43-4CE3-9C54-648BB55CDAB6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Tablettes, quelques chiffres</a:t>
          </a:r>
          <a:endParaRPr lang="fr-FR" dirty="0">
            <a:solidFill>
              <a:schemeClr val="tx2"/>
            </a:solidFill>
          </a:endParaRPr>
        </a:p>
      </dgm:t>
    </dgm:pt>
    <dgm:pt modelId="{844ED3E0-68DB-44ED-8117-464569376AEC}" type="parTrans" cxnId="{6E3AEB5F-60BB-44A0-BBB2-9AF96845AE1A}">
      <dgm:prSet/>
      <dgm:spPr/>
      <dgm:t>
        <a:bodyPr/>
        <a:lstStyle/>
        <a:p>
          <a:endParaRPr lang="fr-FR"/>
        </a:p>
      </dgm:t>
    </dgm:pt>
    <dgm:pt modelId="{AEF06834-AF7F-495E-9B42-E6FA8C573A4E}" type="sibTrans" cxnId="{6E3AEB5F-60BB-44A0-BBB2-9AF96845AE1A}">
      <dgm:prSet/>
      <dgm:spPr/>
      <dgm:t>
        <a:bodyPr/>
        <a:lstStyle/>
        <a:p>
          <a:endParaRPr lang="fr-FR"/>
        </a:p>
      </dgm:t>
    </dgm:pt>
    <dgm:pt modelId="{30FDBB94-10B1-4A11-AA0C-34D83F0B6B9D}">
      <dgm:prSet phldrT="[Texte]"/>
      <dgm:spPr/>
      <dgm:t>
        <a:bodyPr/>
        <a:lstStyle/>
        <a:p>
          <a:r>
            <a:rPr lang="fr-FR" dirty="0" smtClean="0">
              <a:solidFill>
                <a:srgbClr val="FFFFFF"/>
              </a:solidFill>
            </a:rPr>
            <a:t>5</a:t>
          </a:r>
          <a:endParaRPr lang="fr-FR" dirty="0">
            <a:solidFill>
              <a:srgbClr val="FFFFFF"/>
            </a:solidFill>
          </a:endParaRPr>
        </a:p>
      </dgm:t>
    </dgm:pt>
    <dgm:pt modelId="{3274FB94-9036-4A2F-8874-5D7CD103203A}" type="parTrans" cxnId="{A172EC2B-81CC-4D07-A36A-A8EE77A68766}">
      <dgm:prSet/>
      <dgm:spPr/>
      <dgm:t>
        <a:bodyPr/>
        <a:lstStyle/>
        <a:p>
          <a:endParaRPr lang="fr-FR"/>
        </a:p>
      </dgm:t>
    </dgm:pt>
    <dgm:pt modelId="{7B39FECF-755C-474F-9040-0A1AF2894849}" type="sibTrans" cxnId="{A172EC2B-81CC-4D07-A36A-A8EE77A68766}">
      <dgm:prSet/>
      <dgm:spPr/>
      <dgm:t>
        <a:bodyPr/>
        <a:lstStyle/>
        <a:p>
          <a:endParaRPr lang="fr-FR"/>
        </a:p>
      </dgm:t>
    </dgm:pt>
    <dgm:pt modelId="{C39BBE25-9775-4501-B05D-8EB2305B37F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Prolongements</a:t>
          </a:r>
          <a:endParaRPr lang="fr-FR" dirty="0">
            <a:solidFill>
              <a:schemeClr val="tx2"/>
            </a:solidFill>
          </a:endParaRPr>
        </a:p>
      </dgm:t>
    </dgm:pt>
    <dgm:pt modelId="{702169DE-173C-44D6-BF4E-FFBBE2B3BE48}" type="parTrans" cxnId="{E2B8439C-75A1-4C99-B24C-F8A5560A4E0E}">
      <dgm:prSet/>
      <dgm:spPr/>
      <dgm:t>
        <a:bodyPr/>
        <a:lstStyle/>
        <a:p>
          <a:endParaRPr lang="fr-FR"/>
        </a:p>
      </dgm:t>
    </dgm:pt>
    <dgm:pt modelId="{FD6D8C66-C4D0-49B7-BF6E-D9A95A193E5F}" type="sibTrans" cxnId="{E2B8439C-75A1-4C99-B24C-F8A5560A4E0E}">
      <dgm:prSet/>
      <dgm:spPr/>
      <dgm:t>
        <a:bodyPr/>
        <a:lstStyle/>
        <a:p>
          <a:endParaRPr lang="fr-FR"/>
        </a:p>
      </dgm:t>
    </dgm:pt>
    <dgm:pt modelId="{84781041-D54A-4CA4-9417-251C44362AD3}" type="pres">
      <dgm:prSet presAssocID="{E77CF942-DFED-46A8-8DFC-F7C25D66AB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E825A2-461C-4B91-8D00-3423A09654C0}" type="pres">
      <dgm:prSet presAssocID="{6ABDC831-BA20-4F88-886F-804F5E8E469A}" presName="composite" presStyleCnt="0"/>
      <dgm:spPr/>
    </dgm:pt>
    <dgm:pt modelId="{7175210B-50DC-40B8-A45B-0232C6677A62}" type="pres">
      <dgm:prSet presAssocID="{6ABDC831-BA20-4F88-886F-804F5E8E469A}" presName="parentText" presStyleLbl="alignNode1" presStyleIdx="0" presStyleCnt="5" custLinFactNeighborX="3002" custLinFactNeighborY="525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A7E7E-8437-4E96-9F87-D5EC116D55F4}" type="pres">
      <dgm:prSet presAssocID="{6ABDC831-BA20-4F88-886F-804F5E8E469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5E24C3-0FD7-4A49-84E8-6E6E20F4EB16}" type="pres">
      <dgm:prSet presAssocID="{D3F3D06B-B0F7-41F4-865A-E0FFC8531CFC}" presName="sp" presStyleCnt="0"/>
      <dgm:spPr/>
    </dgm:pt>
    <dgm:pt modelId="{70531AEC-3369-4BE2-8578-F3D28472226F}" type="pres">
      <dgm:prSet presAssocID="{3A287141-455B-4B99-BD9C-03E544DDAF8D}" presName="composite" presStyleCnt="0"/>
      <dgm:spPr/>
    </dgm:pt>
    <dgm:pt modelId="{DC7AC470-BFF9-49C5-857E-1951EEB2D9D2}" type="pres">
      <dgm:prSet presAssocID="{3A287141-455B-4B99-BD9C-03E544DDAF8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80EE59-A961-498F-A9D7-C6260986BF3C}" type="pres">
      <dgm:prSet presAssocID="{3A287141-455B-4B99-BD9C-03E544DDAF8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331522-753C-4AA4-9FBF-E0E10E107B31}" type="pres">
      <dgm:prSet presAssocID="{7599A156-2E3B-4896-8297-6DF82FBE4232}" presName="sp" presStyleCnt="0"/>
      <dgm:spPr/>
    </dgm:pt>
    <dgm:pt modelId="{2B0F0430-59D7-4D1C-B41D-DDEDB9FE1A6B}" type="pres">
      <dgm:prSet presAssocID="{BC8AD529-6E56-409F-A4FC-27DC4BA5A081}" presName="composite" presStyleCnt="0"/>
      <dgm:spPr/>
    </dgm:pt>
    <dgm:pt modelId="{5C84D2EA-771F-4E35-8786-BBEAA8D2DF17}" type="pres">
      <dgm:prSet presAssocID="{BC8AD529-6E56-409F-A4FC-27DC4BA5A0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924770-05B7-47B1-A4D6-FE6446AAB49D}" type="pres">
      <dgm:prSet presAssocID="{BC8AD529-6E56-409F-A4FC-27DC4BA5A081}" presName="descendantText" presStyleLbl="alignAcc1" presStyleIdx="2" presStyleCnt="5" custLinFactNeighborX="733" custLinFactNeighborY="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91404-9455-43A7-AF76-89C27BB4E735}" type="pres">
      <dgm:prSet presAssocID="{56BB68AC-35FD-49B8-88AB-1AB439DF9543}" presName="sp" presStyleCnt="0"/>
      <dgm:spPr/>
    </dgm:pt>
    <dgm:pt modelId="{E7C26BC3-1546-4CA8-8527-F1BC685D6C49}" type="pres">
      <dgm:prSet presAssocID="{EE7E676A-D1CD-4B5E-95C6-B89BEC923A01}" presName="composite" presStyleCnt="0"/>
      <dgm:spPr/>
    </dgm:pt>
    <dgm:pt modelId="{EC196EB5-8101-4BE0-859F-C5A33F0AC453}" type="pres">
      <dgm:prSet presAssocID="{EE7E676A-D1CD-4B5E-95C6-B89BEC923A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43C04E-7789-4C93-BFBD-84F7A503B28F}" type="pres">
      <dgm:prSet presAssocID="{EE7E676A-D1CD-4B5E-95C6-B89BEC923A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0A6A7E-1A64-4496-B91D-1D85AAD54EDE}" type="pres">
      <dgm:prSet presAssocID="{839FE613-B494-4A1F-A7EA-37DF2B412930}" presName="sp" presStyleCnt="0"/>
      <dgm:spPr/>
    </dgm:pt>
    <dgm:pt modelId="{F1257719-90D5-4CB7-BF27-D25ADEF3E05D}" type="pres">
      <dgm:prSet presAssocID="{30FDBB94-10B1-4A11-AA0C-34D83F0B6B9D}" presName="composite" presStyleCnt="0"/>
      <dgm:spPr/>
    </dgm:pt>
    <dgm:pt modelId="{B092FE35-C32D-4667-ABCE-FE77A0C8E27E}" type="pres">
      <dgm:prSet presAssocID="{30FDBB94-10B1-4A11-AA0C-34D83F0B6B9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CD200C-26B6-47A1-872C-03D68BE1D842}" type="pres">
      <dgm:prSet presAssocID="{30FDBB94-10B1-4A11-AA0C-34D83F0B6B9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1493B7-51D4-4B6D-BD54-71CC664B716E}" srcId="{BC8AD529-6E56-409F-A4FC-27DC4BA5A081}" destId="{AFD48F33-B09C-4350-9D26-7F50A6C66F1D}" srcOrd="0" destOrd="0" parTransId="{EF164700-F8E4-4BEA-9CBC-ABAC62123902}" sibTransId="{1121FC21-F27C-450C-BB2A-D570E8C03E6D}"/>
    <dgm:cxn modelId="{1A1C59C7-7659-45BC-971B-A0B148E985CF}" srcId="{E77CF942-DFED-46A8-8DFC-F7C25D66AB13}" destId="{BC8AD529-6E56-409F-A4FC-27DC4BA5A081}" srcOrd="2" destOrd="0" parTransId="{53FDB1E4-422C-4AF7-AC8C-45721DBA7136}" sibTransId="{56BB68AC-35FD-49B8-88AB-1AB439DF9543}"/>
    <dgm:cxn modelId="{E2B8439C-75A1-4C99-B24C-F8A5560A4E0E}" srcId="{30FDBB94-10B1-4A11-AA0C-34D83F0B6B9D}" destId="{C39BBE25-9775-4501-B05D-8EB2305B37F6}" srcOrd="0" destOrd="0" parTransId="{702169DE-173C-44D6-BF4E-FFBBE2B3BE48}" sibTransId="{FD6D8C66-C4D0-49B7-BF6E-D9A95A193E5F}"/>
    <dgm:cxn modelId="{FAFD3BB8-D5EA-4B5D-8FFE-D42C337E33A7}" srcId="{E77CF942-DFED-46A8-8DFC-F7C25D66AB13}" destId="{6ABDC831-BA20-4F88-886F-804F5E8E469A}" srcOrd="0" destOrd="0" parTransId="{D17526A5-4CCC-4510-94A3-423E08757B5E}" sibTransId="{D3F3D06B-B0F7-41F4-865A-E0FFC8531CFC}"/>
    <dgm:cxn modelId="{EE340C65-E814-4861-B87F-C29EE571D597}" type="presOf" srcId="{FB9A83D5-8F43-4CE3-9C54-648BB55CDAB6}" destId="{018A7E7E-8437-4E96-9F87-D5EC116D55F4}" srcOrd="0" destOrd="0" presId="urn:microsoft.com/office/officeart/2005/8/layout/chevron2"/>
    <dgm:cxn modelId="{8FF7C7FB-C3C3-4FEC-9D54-361D981B6004}" type="presOf" srcId="{E77CF942-DFED-46A8-8DFC-F7C25D66AB13}" destId="{84781041-D54A-4CA4-9417-251C44362AD3}" srcOrd="0" destOrd="0" presId="urn:microsoft.com/office/officeart/2005/8/layout/chevron2"/>
    <dgm:cxn modelId="{F9F1F9D3-6E9C-4E17-8AD3-0CEB5C07CCA7}" type="presOf" srcId="{C39BBE25-9775-4501-B05D-8EB2305B37F6}" destId="{D8CD200C-26B6-47A1-872C-03D68BE1D842}" srcOrd="0" destOrd="0" presId="urn:microsoft.com/office/officeart/2005/8/layout/chevron2"/>
    <dgm:cxn modelId="{B7B2D5EF-064D-4B84-8F56-96DDA75680F5}" srcId="{EE7E676A-D1CD-4B5E-95C6-B89BEC923A01}" destId="{4560F6AA-0289-4424-85CE-1380436A0ACF}" srcOrd="0" destOrd="0" parTransId="{4D4F8512-5092-4217-B764-7C02C090188F}" sibTransId="{B44C06A4-6C05-4A8A-8664-5213017BDFC2}"/>
    <dgm:cxn modelId="{F0FAFDFD-25A6-45F6-A40C-C58270626588}" type="presOf" srcId="{6ABDC831-BA20-4F88-886F-804F5E8E469A}" destId="{7175210B-50DC-40B8-A45B-0232C6677A62}" srcOrd="0" destOrd="0" presId="urn:microsoft.com/office/officeart/2005/8/layout/chevron2"/>
    <dgm:cxn modelId="{E6CA15F3-FF4D-4679-BAF4-1811338B4837}" type="presOf" srcId="{30FDBB94-10B1-4A11-AA0C-34D83F0B6B9D}" destId="{B092FE35-C32D-4667-ABCE-FE77A0C8E27E}" srcOrd="0" destOrd="0" presId="urn:microsoft.com/office/officeart/2005/8/layout/chevron2"/>
    <dgm:cxn modelId="{4395BA45-E50F-4484-AF7E-849C48B4E5B9}" type="presOf" srcId="{6B35D819-A04B-4434-8288-9C84941E2968}" destId="{4980EE59-A961-498F-A9D7-C6260986BF3C}" srcOrd="0" destOrd="0" presId="urn:microsoft.com/office/officeart/2005/8/layout/chevron2"/>
    <dgm:cxn modelId="{F6008934-C621-48D5-B810-94DABE9F86B1}" type="presOf" srcId="{BC8AD529-6E56-409F-A4FC-27DC4BA5A081}" destId="{5C84D2EA-771F-4E35-8786-BBEAA8D2DF17}" srcOrd="0" destOrd="0" presId="urn:microsoft.com/office/officeart/2005/8/layout/chevron2"/>
    <dgm:cxn modelId="{B5B2F541-DA7C-4FEE-AFD8-37415D9CF421}" srcId="{3A287141-455B-4B99-BD9C-03E544DDAF8D}" destId="{6B35D819-A04B-4434-8288-9C84941E2968}" srcOrd="0" destOrd="0" parTransId="{F8B98812-3D86-40F3-A3F7-698D9BE899C4}" sibTransId="{7ECBD595-C99E-4DA4-979B-D2801679F15A}"/>
    <dgm:cxn modelId="{8099C1C4-8485-4AA0-8117-B42768F0ED26}" type="presOf" srcId="{AFD48F33-B09C-4350-9D26-7F50A6C66F1D}" destId="{AD924770-05B7-47B1-A4D6-FE6446AAB49D}" srcOrd="0" destOrd="0" presId="urn:microsoft.com/office/officeart/2005/8/layout/chevron2"/>
    <dgm:cxn modelId="{041C45B0-6B60-4E77-9C9E-291CF60F5DD3}" srcId="{E77CF942-DFED-46A8-8DFC-F7C25D66AB13}" destId="{3A287141-455B-4B99-BD9C-03E544DDAF8D}" srcOrd="1" destOrd="0" parTransId="{067CD426-61BC-49A5-BC02-716D02CEF46D}" sibTransId="{7599A156-2E3B-4896-8297-6DF82FBE4232}"/>
    <dgm:cxn modelId="{5E73B260-11A3-4A41-A01D-D2321D82694F}" srcId="{E77CF942-DFED-46A8-8DFC-F7C25D66AB13}" destId="{EE7E676A-D1CD-4B5E-95C6-B89BEC923A01}" srcOrd="3" destOrd="0" parTransId="{2273A3E2-5946-4ED0-9914-56183FE74857}" sibTransId="{839FE613-B494-4A1F-A7EA-37DF2B412930}"/>
    <dgm:cxn modelId="{B87442BA-DDA6-4BC6-A1D5-6AFCF18E4490}" type="presOf" srcId="{3A287141-455B-4B99-BD9C-03E544DDAF8D}" destId="{DC7AC470-BFF9-49C5-857E-1951EEB2D9D2}" srcOrd="0" destOrd="0" presId="urn:microsoft.com/office/officeart/2005/8/layout/chevron2"/>
    <dgm:cxn modelId="{6210D930-9B71-4FC9-8FF8-EFAE382B6C45}" type="presOf" srcId="{4560F6AA-0289-4424-85CE-1380436A0ACF}" destId="{B643C04E-7789-4C93-BFBD-84F7A503B28F}" srcOrd="0" destOrd="0" presId="urn:microsoft.com/office/officeart/2005/8/layout/chevron2"/>
    <dgm:cxn modelId="{40C2A63B-8EA3-4A7C-80AD-6638DC80B25D}" type="presOf" srcId="{EE7E676A-D1CD-4B5E-95C6-B89BEC923A01}" destId="{EC196EB5-8101-4BE0-859F-C5A33F0AC453}" srcOrd="0" destOrd="0" presId="urn:microsoft.com/office/officeart/2005/8/layout/chevron2"/>
    <dgm:cxn modelId="{A172EC2B-81CC-4D07-A36A-A8EE77A68766}" srcId="{E77CF942-DFED-46A8-8DFC-F7C25D66AB13}" destId="{30FDBB94-10B1-4A11-AA0C-34D83F0B6B9D}" srcOrd="4" destOrd="0" parTransId="{3274FB94-9036-4A2F-8874-5D7CD103203A}" sibTransId="{7B39FECF-755C-474F-9040-0A1AF2894849}"/>
    <dgm:cxn modelId="{6E3AEB5F-60BB-44A0-BBB2-9AF96845AE1A}" srcId="{6ABDC831-BA20-4F88-886F-804F5E8E469A}" destId="{FB9A83D5-8F43-4CE3-9C54-648BB55CDAB6}" srcOrd="0" destOrd="0" parTransId="{844ED3E0-68DB-44ED-8117-464569376AEC}" sibTransId="{AEF06834-AF7F-495E-9B42-E6FA8C573A4E}"/>
    <dgm:cxn modelId="{0C3FB700-EA68-4BA4-BF70-82D6949EC9F8}" type="presParOf" srcId="{84781041-D54A-4CA4-9417-251C44362AD3}" destId="{80E825A2-461C-4B91-8D00-3423A09654C0}" srcOrd="0" destOrd="0" presId="urn:microsoft.com/office/officeart/2005/8/layout/chevron2"/>
    <dgm:cxn modelId="{9E565EF6-E5A7-4820-9348-699F351BF108}" type="presParOf" srcId="{80E825A2-461C-4B91-8D00-3423A09654C0}" destId="{7175210B-50DC-40B8-A45B-0232C6677A62}" srcOrd="0" destOrd="0" presId="urn:microsoft.com/office/officeart/2005/8/layout/chevron2"/>
    <dgm:cxn modelId="{66398146-B45B-433C-BA65-3E8E67998EDD}" type="presParOf" srcId="{80E825A2-461C-4B91-8D00-3423A09654C0}" destId="{018A7E7E-8437-4E96-9F87-D5EC116D55F4}" srcOrd="1" destOrd="0" presId="urn:microsoft.com/office/officeart/2005/8/layout/chevron2"/>
    <dgm:cxn modelId="{B92975D0-E848-4BEA-B5A3-F424498015F9}" type="presParOf" srcId="{84781041-D54A-4CA4-9417-251C44362AD3}" destId="{395E24C3-0FD7-4A49-84E8-6E6E20F4EB16}" srcOrd="1" destOrd="0" presId="urn:microsoft.com/office/officeart/2005/8/layout/chevron2"/>
    <dgm:cxn modelId="{4B1AAE13-426E-4D03-BCE9-77EE3767F7C9}" type="presParOf" srcId="{84781041-D54A-4CA4-9417-251C44362AD3}" destId="{70531AEC-3369-4BE2-8578-F3D28472226F}" srcOrd="2" destOrd="0" presId="urn:microsoft.com/office/officeart/2005/8/layout/chevron2"/>
    <dgm:cxn modelId="{CB8FCC77-9A5D-4037-9ECB-9634834845D7}" type="presParOf" srcId="{70531AEC-3369-4BE2-8578-F3D28472226F}" destId="{DC7AC470-BFF9-49C5-857E-1951EEB2D9D2}" srcOrd="0" destOrd="0" presId="urn:microsoft.com/office/officeart/2005/8/layout/chevron2"/>
    <dgm:cxn modelId="{76F32EF6-F12C-437F-9CFA-85FD8FF19D34}" type="presParOf" srcId="{70531AEC-3369-4BE2-8578-F3D28472226F}" destId="{4980EE59-A961-498F-A9D7-C6260986BF3C}" srcOrd="1" destOrd="0" presId="urn:microsoft.com/office/officeart/2005/8/layout/chevron2"/>
    <dgm:cxn modelId="{0FF5AC05-EF87-4560-AE69-0E6FAF9248AF}" type="presParOf" srcId="{84781041-D54A-4CA4-9417-251C44362AD3}" destId="{D7331522-753C-4AA4-9FBF-E0E10E107B31}" srcOrd="3" destOrd="0" presId="urn:microsoft.com/office/officeart/2005/8/layout/chevron2"/>
    <dgm:cxn modelId="{E6FE7BAE-6A49-42EF-90D6-7455C2D9714D}" type="presParOf" srcId="{84781041-D54A-4CA4-9417-251C44362AD3}" destId="{2B0F0430-59D7-4D1C-B41D-DDEDB9FE1A6B}" srcOrd="4" destOrd="0" presId="urn:microsoft.com/office/officeart/2005/8/layout/chevron2"/>
    <dgm:cxn modelId="{AAD2AA84-A654-480B-B886-4D8FE85A56BD}" type="presParOf" srcId="{2B0F0430-59D7-4D1C-B41D-DDEDB9FE1A6B}" destId="{5C84D2EA-771F-4E35-8786-BBEAA8D2DF17}" srcOrd="0" destOrd="0" presId="urn:microsoft.com/office/officeart/2005/8/layout/chevron2"/>
    <dgm:cxn modelId="{E699D555-2854-4294-A829-60E1A6F18160}" type="presParOf" srcId="{2B0F0430-59D7-4D1C-B41D-DDEDB9FE1A6B}" destId="{AD924770-05B7-47B1-A4D6-FE6446AAB49D}" srcOrd="1" destOrd="0" presId="urn:microsoft.com/office/officeart/2005/8/layout/chevron2"/>
    <dgm:cxn modelId="{142723D8-6E33-490C-A15E-4FD6000ECD95}" type="presParOf" srcId="{84781041-D54A-4CA4-9417-251C44362AD3}" destId="{F4491404-9455-43A7-AF76-89C27BB4E735}" srcOrd="5" destOrd="0" presId="urn:microsoft.com/office/officeart/2005/8/layout/chevron2"/>
    <dgm:cxn modelId="{CD4DEC94-1E85-4B0D-A8E7-106BBC83FE91}" type="presParOf" srcId="{84781041-D54A-4CA4-9417-251C44362AD3}" destId="{E7C26BC3-1546-4CA8-8527-F1BC685D6C49}" srcOrd="6" destOrd="0" presId="urn:microsoft.com/office/officeart/2005/8/layout/chevron2"/>
    <dgm:cxn modelId="{D94C4580-C108-4335-87E4-4ED08E71FF63}" type="presParOf" srcId="{E7C26BC3-1546-4CA8-8527-F1BC685D6C49}" destId="{EC196EB5-8101-4BE0-859F-C5A33F0AC453}" srcOrd="0" destOrd="0" presId="urn:microsoft.com/office/officeart/2005/8/layout/chevron2"/>
    <dgm:cxn modelId="{FC8CCF4C-C3CF-482F-98E4-9782EDC1B06D}" type="presParOf" srcId="{E7C26BC3-1546-4CA8-8527-F1BC685D6C49}" destId="{B643C04E-7789-4C93-BFBD-84F7A503B28F}" srcOrd="1" destOrd="0" presId="urn:microsoft.com/office/officeart/2005/8/layout/chevron2"/>
    <dgm:cxn modelId="{5B81436B-050C-4C5A-9A36-6C4B255875AE}" type="presParOf" srcId="{84781041-D54A-4CA4-9417-251C44362AD3}" destId="{240A6A7E-1A64-4496-B91D-1D85AAD54EDE}" srcOrd="7" destOrd="0" presId="urn:microsoft.com/office/officeart/2005/8/layout/chevron2"/>
    <dgm:cxn modelId="{17D0A073-EA7F-4976-8859-4EE65F422A78}" type="presParOf" srcId="{84781041-D54A-4CA4-9417-251C44362AD3}" destId="{F1257719-90D5-4CB7-BF27-D25ADEF3E05D}" srcOrd="8" destOrd="0" presId="urn:microsoft.com/office/officeart/2005/8/layout/chevron2"/>
    <dgm:cxn modelId="{2356237F-9CF1-4E97-982D-AFE4F486ACE1}" type="presParOf" srcId="{F1257719-90D5-4CB7-BF27-D25ADEF3E05D}" destId="{B092FE35-C32D-4667-ABCE-FE77A0C8E27E}" srcOrd="0" destOrd="0" presId="urn:microsoft.com/office/officeart/2005/8/layout/chevron2"/>
    <dgm:cxn modelId="{D9FDCBAB-CF2C-4251-A999-C88597C5E5C8}" type="presParOf" srcId="{F1257719-90D5-4CB7-BF27-D25ADEF3E05D}" destId="{D8CD200C-26B6-47A1-872C-03D68BE1D8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7CF942-DFED-46A8-8DFC-F7C25D66AB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35D819-A04B-4434-8288-9C84941E2968}">
      <dgm:prSet phldrT="[Texte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Prise en main des tablettes</a:t>
          </a:r>
          <a:endParaRPr lang="fr-FR" dirty="0">
            <a:solidFill>
              <a:schemeClr val="tx2"/>
            </a:solidFill>
          </a:endParaRPr>
        </a:p>
      </dgm:t>
    </dgm:pt>
    <dgm:pt modelId="{F8B98812-3D86-40F3-A3F7-698D9BE899C4}" type="parTrans" cxnId="{B5B2F541-DA7C-4FEE-AFD8-37415D9CF421}">
      <dgm:prSet/>
      <dgm:spPr/>
      <dgm:t>
        <a:bodyPr/>
        <a:lstStyle/>
        <a:p>
          <a:endParaRPr lang="fr-FR"/>
        </a:p>
      </dgm:t>
    </dgm:pt>
    <dgm:pt modelId="{7ECBD595-C99E-4DA4-979B-D2801679F15A}" type="sibTrans" cxnId="{B5B2F541-DA7C-4FEE-AFD8-37415D9CF421}">
      <dgm:prSet/>
      <dgm:spPr/>
      <dgm:t>
        <a:bodyPr/>
        <a:lstStyle/>
        <a:p>
          <a:endParaRPr lang="fr-FR"/>
        </a:p>
      </dgm:t>
    </dgm:pt>
    <dgm:pt modelId="{BC8AD529-6E56-409F-A4FC-27DC4BA5A08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53FDB1E4-422C-4AF7-AC8C-45721DBA7136}" type="parTrans" cxnId="{1A1C59C7-7659-45BC-971B-A0B148E985CF}">
      <dgm:prSet/>
      <dgm:spPr/>
      <dgm:t>
        <a:bodyPr/>
        <a:lstStyle/>
        <a:p>
          <a:endParaRPr lang="fr-FR"/>
        </a:p>
      </dgm:t>
    </dgm:pt>
    <dgm:pt modelId="{56BB68AC-35FD-49B8-88AB-1AB439DF9543}" type="sibTrans" cxnId="{1A1C59C7-7659-45BC-971B-A0B148E985CF}">
      <dgm:prSet/>
      <dgm:spPr/>
      <dgm:t>
        <a:bodyPr/>
        <a:lstStyle/>
        <a:p>
          <a:endParaRPr lang="fr-FR"/>
        </a:p>
      </dgm:t>
    </dgm:pt>
    <dgm:pt modelId="{AFD48F33-B09C-4350-9D26-7F50A6C66F1D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Les tablettes au service des apprentissages</a:t>
          </a:r>
          <a:endParaRPr lang="fr-FR" dirty="0">
            <a:solidFill>
              <a:schemeClr val="tx2"/>
            </a:solidFill>
          </a:endParaRPr>
        </a:p>
      </dgm:t>
    </dgm:pt>
    <dgm:pt modelId="{EF164700-F8E4-4BEA-9CBC-ABAC62123902}" type="parTrans" cxnId="{391493B7-51D4-4B6D-BD54-71CC664B716E}">
      <dgm:prSet/>
      <dgm:spPr/>
      <dgm:t>
        <a:bodyPr/>
        <a:lstStyle/>
        <a:p>
          <a:endParaRPr lang="fr-FR"/>
        </a:p>
      </dgm:t>
    </dgm:pt>
    <dgm:pt modelId="{1121FC21-F27C-450C-BB2A-D570E8C03E6D}" type="sibTrans" cxnId="{391493B7-51D4-4B6D-BD54-71CC664B716E}">
      <dgm:prSet/>
      <dgm:spPr/>
      <dgm:t>
        <a:bodyPr/>
        <a:lstStyle/>
        <a:p>
          <a:endParaRPr lang="fr-FR"/>
        </a:p>
      </dgm:t>
    </dgm:pt>
    <dgm:pt modelId="{EE7E676A-D1CD-4B5E-95C6-B89BEC923A01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2273A3E2-5946-4ED0-9914-56183FE74857}" type="parTrans" cxnId="{5E73B260-11A3-4A41-A01D-D2321D82694F}">
      <dgm:prSet/>
      <dgm:spPr/>
      <dgm:t>
        <a:bodyPr/>
        <a:lstStyle/>
        <a:p>
          <a:endParaRPr lang="fr-FR"/>
        </a:p>
      </dgm:t>
    </dgm:pt>
    <dgm:pt modelId="{839FE613-B494-4A1F-A7EA-37DF2B412930}" type="sibTrans" cxnId="{5E73B260-11A3-4A41-A01D-D2321D82694F}">
      <dgm:prSet/>
      <dgm:spPr/>
      <dgm:t>
        <a:bodyPr/>
        <a:lstStyle/>
        <a:p>
          <a:endParaRPr lang="fr-FR"/>
        </a:p>
      </dgm:t>
    </dgm:pt>
    <dgm:pt modelId="{4560F6AA-0289-4424-85CE-1380436A0ACF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 cadre institutionnel</a:t>
          </a:r>
          <a:endParaRPr lang="fr-FR" dirty="0">
            <a:solidFill>
              <a:schemeClr val="tx2"/>
            </a:solidFill>
          </a:endParaRPr>
        </a:p>
      </dgm:t>
    </dgm:pt>
    <dgm:pt modelId="{4D4F8512-5092-4217-B764-7C02C090188F}" type="parTrans" cxnId="{B7B2D5EF-064D-4B84-8F56-96DDA75680F5}">
      <dgm:prSet/>
      <dgm:spPr/>
      <dgm:t>
        <a:bodyPr/>
        <a:lstStyle/>
        <a:p>
          <a:endParaRPr lang="fr-FR"/>
        </a:p>
      </dgm:t>
    </dgm:pt>
    <dgm:pt modelId="{B44C06A4-6C05-4A8A-8664-5213017BDFC2}" type="sibTrans" cxnId="{B7B2D5EF-064D-4B84-8F56-96DDA75680F5}">
      <dgm:prSet/>
      <dgm:spPr/>
      <dgm:t>
        <a:bodyPr/>
        <a:lstStyle/>
        <a:p>
          <a:endParaRPr lang="fr-FR"/>
        </a:p>
      </dgm:t>
    </dgm:pt>
    <dgm:pt modelId="{3A287141-455B-4B99-BD9C-03E544DDAF8D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067CD426-61BC-49A5-BC02-716D02CEF46D}" type="parTrans" cxnId="{041C45B0-6B60-4E77-9C9E-291CF60F5DD3}">
      <dgm:prSet/>
      <dgm:spPr/>
      <dgm:t>
        <a:bodyPr/>
        <a:lstStyle/>
        <a:p>
          <a:endParaRPr lang="fr-FR"/>
        </a:p>
      </dgm:t>
    </dgm:pt>
    <dgm:pt modelId="{7599A156-2E3B-4896-8297-6DF82FBE4232}" type="sibTrans" cxnId="{041C45B0-6B60-4E77-9C9E-291CF60F5DD3}">
      <dgm:prSet/>
      <dgm:spPr/>
      <dgm:t>
        <a:bodyPr/>
        <a:lstStyle/>
        <a:p>
          <a:endParaRPr lang="fr-FR"/>
        </a:p>
      </dgm:t>
    </dgm:pt>
    <dgm:pt modelId="{6ABDC831-BA20-4F88-886F-804F5E8E469A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D17526A5-4CCC-4510-94A3-423E08757B5E}" type="parTrans" cxnId="{FAFD3BB8-D5EA-4B5D-8FFE-D42C337E33A7}">
      <dgm:prSet/>
      <dgm:spPr/>
      <dgm:t>
        <a:bodyPr/>
        <a:lstStyle/>
        <a:p>
          <a:endParaRPr lang="fr-FR"/>
        </a:p>
      </dgm:t>
    </dgm:pt>
    <dgm:pt modelId="{D3F3D06B-B0F7-41F4-865A-E0FFC8531CFC}" type="sibTrans" cxnId="{FAFD3BB8-D5EA-4B5D-8FFE-D42C337E33A7}">
      <dgm:prSet/>
      <dgm:spPr/>
      <dgm:t>
        <a:bodyPr/>
        <a:lstStyle/>
        <a:p>
          <a:endParaRPr lang="fr-FR"/>
        </a:p>
      </dgm:t>
    </dgm:pt>
    <dgm:pt modelId="{FB9A83D5-8F43-4CE3-9C54-648BB55CDAB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Tablettes, quelques chiffres</a:t>
          </a:r>
          <a:endParaRPr lang="fr-FR" dirty="0">
            <a:solidFill>
              <a:schemeClr val="tx2"/>
            </a:solidFill>
          </a:endParaRPr>
        </a:p>
      </dgm:t>
    </dgm:pt>
    <dgm:pt modelId="{844ED3E0-68DB-44ED-8117-464569376AEC}" type="parTrans" cxnId="{6E3AEB5F-60BB-44A0-BBB2-9AF96845AE1A}">
      <dgm:prSet/>
      <dgm:spPr/>
      <dgm:t>
        <a:bodyPr/>
        <a:lstStyle/>
        <a:p>
          <a:endParaRPr lang="fr-FR"/>
        </a:p>
      </dgm:t>
    </dgm:pt>
    <dgm:pt modelId="{AEF06834-AF7F-495E-9B42-E6FA8C573A4E}" type="sibTrans" cxnId="{6E3AEB5F-60BB-44A0-BBB2-9AF96845AE1A}">
      <dgm:prSet/>
      <dgm:spPr/>
      <dgm:t>
        <a:bodyPr/>
        <a:lstStyle/>
        <a:p>
          <a:endParaRPr lang="fr-FR"/>
        </a:p>
      </dgm:t>
    </dgm:pt>
    <dgm:pt modelId="{30FDBB94-10B1-4A11-AA0C-34D83F0B6B9D}">
      <dgm:prSet phldrT="[Texte]"/>
      <dgm:spPr/>
      <dgm:t>
        <a:bodyPr/>
        <a:lstStyle/>
        <a:p>
          <a:r>
            <a:rPr lang="fr-FR" dirty="0" smtClean="0">
              <a:solidFill>
                <a:srgbClr val="FFFFFF"/>
              </a:solidFill>
            </a:rPr>
            <a:t>5</a:t>
          </a:r>
          <a:endParaRPr lang="fr-FR" dirty="0">
            <a:solidFill>
              <a:srgbClr val="FFFFFF"/>
            </a:solidFill>
          </a:endParaRPr>
        </a:p>
      </dgm:t>
    </dgm:pt>
    <dgm:pt modelId="{3274FB94-9036-4A2F-8874-5D7CD103203A}" type="parTrans" cxnId="{A172EC2B-81CC-4D07-A36A-A8EE77A68766}">
      <dgm:prSet/>
      <dgm:spPr/>
      <dgm:t>
        <a:bodyPr/>
        <a:lstStyle/>
        <a:p>
          <a:endParaRPr lang="fr-FR"/>
        </a:p>
      </dgm:t>
    </dgm:pt>
    <dgm:pt modelId="{7B39FECF-755C-474F-9040-0A1AF2894849}" type="sibTrans" cxnId="{A172EC2B-81CC-4D07-A36A-A8EE77A68766}">
      <dgm:prSet/>
      <dgm:spPr/>
      <dgm:t>
        <a:bodyPr/>
        <a:lstStyle/>
        <a:p>
          <a:endParaRPr lang="fr-FR"/>
        </a:p>
      </dgm:t>
    </dgm:pt>
    <dgm:pt modelId="{C39BBE25-9775-4501-B05D-8EB2305B37F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Prolongements</a:t>
          </a:r>
          <a:endParaRPr lang="fr-FR" dirty="0">
            <a:solidFill>
              <a:schemeClr val="tx2"/>
            </a:solidFill>
          </a:endParaRPr>
        </a:p>
      </dgm:t>
    </dgm:pt>
    <dgm:pt modelId="{702169DE-173C-44D6-BF4E-FFBBE2B3BE48}" type="parTrans" cxnId="{E2B8439C-75A1-4C99-B24C-F8A5560A4E0E}">
      <dgm:prSet/>
      <dgm:spPr/>
      <dgm:t>
        <a:bodyPr/>
        <a:lstStyle/>
        <a:p>
          <a:endParaRPr lang="fr-FR"/>
        </a:p>
      </dgm:t>
    </dgm:pt>
    <dgm:pt modelId="{FD6D8C66-C4D0-49B7-BF6E-D9A95A193E5F}" type="sibTrans" cxnId="{E2B8439C-75A1-4C99-B24C-F8A5560A4E0E}">
      <dgm:prSet/>
      <dgm:spPr/>
      <dgm:t>
        <a:bodyPr/>
        <a:lstStyle/>
        <a:p>
          <a:endParaRPr lang="fr-FR"/>
        </a:p>
      </dgm:t>
    </dgm:pt>
    <dgm:pt modelId="{84781041-D54A-4CA4-9417-251C44362AD3}" type="pres">
      <dgm:prSet presAssocID="{E77CF942-DFED-46A8-8DFC-F7C25D66AB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E825A2-461C-4B91-8D00-3423A09654C0}" type="pres">
      <dgm:prSet presAssocID="{6ABDC831-BA20-4F88-886F-804F5E8E469A}" presName="composite" presStyleCnt="0"/>
      <dgm:spPr/>
    </dgm:pt>
    <dgm:pt modelId="{7175210B-50DC-40B8-A45B-0232C6677A62}" type="pres">
      <dgm:prSet presAssocID="{6ABDC831-BA20-4F88-886F-804F5E8E469A}" presName="parentText" presStyleLbl="alignNode1" presStyleIdx="0" presStyleCnt="5" custLinFactNeighborX="3002" custLinFactNeighborY="525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A7E7E-8437-4E96-9F87-D5EC116D55F4}" type="pres">
      <dgm:prSet presAssocID="{6ABDC831-BA20-4F88-886F-804F5E8E469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5E24C3-0FD7-4A49-84E8-6E6E20F4EB16}" type="pres">
      <dgm:prSet presAssocID="{D3F3D06B-B0F7-41F4-865A-E0FFC8531CFC}" presName="sp" presStyleCnt="0"/>
      <dgm:spPr/>
    </dgm:pt>
    <dgm:pt modelId="{70531AEC-3369-4BE2-8578-F3D28472226F}" type="pres">
      <dgm:prSet presAssocID="{3A287141-455B-4B99-BD9C-03E544DDAF8D}" presName="composite" presStyleCnt="0"/>
      <dgm:spPr/>
    </dgm:pt>
    <dgm:pt modelId="{DC7AC470-BFF9-49C5-857E-1951EEB2D9D2}" type="pres">
      <dgm:prSet presAssocID="{3A287141-455B-4B99-BD9C-03E544DDAF8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80EE59-A961-498F-A9D7-C6260986BF3C}" type="pres">
      <dgm:prSet presAssocID="{3A287141-455B-4B99-BD9C-03E544DDAF8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331522-753C-4AA4-9FBF-E0E10E107B31}" type="pres">
      <dgm:prSet presAssocID="{7599A156-2E3B-4896-8297-6DF82FBE4232}" presName="sp" presStyleCnt="0"/>
      <dgm:spPr/>
    </dgm:pt>
    <dgm:pt modelId="{2B0F0430-59D7-4D1C-B41D-DDEDB9FE1A6B}" type="pres">
      <dgm:prSet presAssocID="{BC8AD529-6E56-409F-A4FC-27DC4BA5A081}" presName="composite" presStyleCnt="0"/>
      <dgm:spPr/>
    </dgm:pt>
    <dgm:pt modelId="{5C84D2EA-771F-4E35-8786-BBEAA8D2DF17}" type="pres">
      <dgm:prSet presAssocID="{BC8AD529-6E56-409F-A4FC-27DC4BA5A0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924770-05B7-47B1-A4D6-FE6446AAB49D}" type="pres">
      <dgm:prSet presAssocID="{BC8AD529-6E56-409F-A4FC-27DC4BA5A081}" presName="descendantText" presStyleLbl="alignAcc1" presStyleIdx="2" presStyleCnt="5" custLinFactNeighborX="733" custLinFactNeighborY="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91404-9455-43A7-AF76-89C27BB4E735}" type="pres">
      <dgm:prSet presAssocID="{56BB68AC-35FD-49B8-88AB-1AB439DF9543}" presName="sp" presStyleCnt="0"/>
      <dgm:spPr/>
    </dgm:pt>
    <dgm:pt modelId="{E7C26BC3-1546-4CA8-8527-F1BC685D6C49}" type="pres">
      <dgm:prSet presAssocID="{EE7E676A-D1CD-4B5E-95C6-B89BEC923A01}" presName="composite" presStyleCnt="0"/>
      <dgm:spPr/>
    </dgm:pt>
    <dgm:pt modelId="{EC196EB5-8101-4BE0-859F-C5A33F0AC453}" type="pres">
      <dgm:prSet presAssocID="{EE7E676A-D1CD-4B5E-95C6-B89BEC923A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43C04E-7789-4C93-BFBD-84F7A503B28F}" type="pres">
      <dgm:prSet presAssocID="{EE7E676A-D1CD-4B5E-95C6-B89BEC923A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0A6A7E-1A64-4496-B91D-1D85AAD54EDE}" type="pres">
      <dgm:prSet presAssocID="{839FE613-B494-4A1F-A7EA-37DF2B412930}" presName="sp" presStyleCnt="0"/>
      <dgm:spPr/>
    </dgm:pt>
    <dgm:pt modelId="{F1257719-90D5-4CB7-BF27-D25ADEF3E05D}" type="pres">
      <dgm:prSet presAssocID="{30FDBB94-10B1-4A11-AA0C-34D83F0B6B9D}" presName="composite" presStyleCnt="0"/>
      <dgm:spPr/>
    </dgm:pt>
    <dgm:pt modelId="{B092FE35-C32D-4667-ABCE-FE77A0C8E27E}" type="pres">
      <dgm:prSet presAssocID="{30FDBB94-10B1-4A11-AA0C-34D83F0B6B9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CD200C-26B6-47A1-872C-03D68BE1D842}" type="pres">
      <dgm:prSet presAssocID="{30FDBB94-10B1-4A11-AA0C-34D83F0B6B9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1493B7-51D4-4B6D-BD54-71CC664B716E}" srcId="{BC8AD529-6E56-409F-A4FC-27DC4BA5A081}" destId="{AFD48F33-B09C-4350-9D26-7F50A6C66F1D}" srcOrd="0" destOrd="0" parTransId="{EF164700-F8E4-4BEA-9CBC-ABAC62123902}" sibTransId="{1121FC21-F27C-450C-BB2A-D570E8C03E6D}"/>
    <dgm:cxn modelId="{1A1C59C7-7659-45BC-971B-A0B148E985CF}" srcId="{E77CF942-DFED-46A8-8DFC-F7C25D66AB13}" destId="{BC8AD529-6E56-409F-A4FC-27DC4BA5A081}" srcOrd="2" destOrd="0" parTransId="{53FDB1E4-422C-4AF7-AC8C-45721DBA7136}" sibTransId="{56BB68AC-35FD-49B8-88AB-1AB439DF9543}"/>
    <dgm:cxn modelId="{E2B8439C-75A1-4C99-B24C-F8A5560A4E0E}" srcId="{30FDBB94-10B1-4A11-AA0C-34D83F0B6B9D}" destId="{C39BBE25-9775-4501-B05D-8EB2305B37F6}" srcOrd="0" destOrd="0" parTransId="{702169DE-173C-44D6-BF4E-FFBBE2B3BE48}" sibTransId="{FD6D8C66-C4D0-49B7-BF6E-D9A95A193E5F}"/>
    <dgm:cxn modelId="{FAFD3BB8-D5EA-4B5D-8FFE-D42C337E33A7}" srcId="{E77CF942-DFED-46A8-8DFC-F7C25D66AB13}" destId="{6ABDC831-BA20-4F88-886F-804F5E8E469A}" srcOrd="0" destOrd="0" parTransId="{D17526A5-4CCC-4510-94A3-423E08757B5E}" sibTransId="{D3F3D06B-B0F7-41F4-865A-E0FFC8531CFC}"/>
    <dgm:cxn modelId="{EE340C65-E814-4861-B87F-C29EE571D597}" type="presOf" srcId="{FB9A83D5-8F43-4CE3-9C54-648BB55CDAB6}" destId="{018A7E7E-8437-4E96-9F87-D5EC116D55F4}" srcOrd="0" destOrd="0" presId="urn:microsoft.com/office/officeart/2005/8/layout/chevron2"/>
    <dgm:cxn modelId="{8FF7C7FB-C3C3-4FEC-9D54-361D981B6004}" type="presOf" srcId="{E77CF942-DFED-46A8-8DFC-F7C25D66AB13}" destId="{84781041-D54A-4CA4-9417-251C44362AD3}" srcOrd="0" destOrd="0" presId="urn:microsoft.com/office/officeart/2005/8/layout/chevron2"/>
    <dgm:cxn modelId="{F9F1F9D3-6E9C-4E17-8AD3-0CEB5C07CCA7}" type="presOf" srcId="{C39BBE25-9775-4501-B05D-8EB2305B37F6}" destId="{D8CD200C-26B6-47A1-872C-03D68BE1D842}" srcOrd="0" destOrd="0" presId="urn:microsoft.com/office/officeart/2005/8/layout/chevron2"/>
    <dgm:cxn modelId="{B7B2D5EF-064D-4B84-8F56-96DDA75680F5}" srcId="{EE7E676A-D1CD-4B5E-95C6-B89BEC923A01}" destId="{4560F6AA-0289-4424-85CE-1380436A0ACF}" srcOrd="0" destOrd="0" parTransId="{4D4F8512-5092-4217-B764-7C02C090188F}" sibTransId="{B44C06A4-6C05-4A8A-8664-5213017BDFC2}"/>
    <dgm:cxn modelId="{F0FAFDFD-25A6-45F6-A40C-C58270626588}" type="presOf" srcId="{6ABDC831-BA20-4F88-886F-804F5E8E469A}" destId="{7175210B-50DC-40B8-A45B-0232C6677A62}" srcOrd="0" destOrd="0" presId="urn:microsoft.com/office/officeart/2005/8/layout/chevron2"/>
    <dgm:cxn modelId="{E6CA15F3-FF4D-4679-BAF4-1811338B4837}" type="presOf" srcId="{30FDBB94-10B1-4A11-AA0C-34D83F0B6B9D}" destId="{B092FE35-C32D-4667-ABCE-FE77A0C8E27E}" srcOrd="0" destOrd="0" presId="urn:microsoft.com/office/officeart/2005/8/layout/chevron2"/>
    <dgm:cxn modelId="{4395BA45-E50F-4484-AF7E-849C48B4E5B9}" type="presOf" srcId="{6B35D819-A04B-4434-8288-9C84941E2968}" destId="{4980EE59-A961-498F-A9D7-C6260986BF3C}" srcOrd="0" destOrd="0" presId="urn:microsoft.com/office/officeart/2005/8/layout/chevron2"/>
    <dgm:cxn modelId="{F6008934-C621-48D5-B810-94DABE9F86B1}" type="presOf" srcId="{BC8AD529-6E56-409F-A4FC-27DC4BA5A081}" destId="{5C84D2EA-771F-4E35-8786-BBEAA8D2DF17}" srcOrd="0" destOrd="0" presId="urn:microsoft.com/office/officeart/2005/8/layout/chevron2"/>
    <dgm:cxn modelId="{B5B2F541-DA7C-4FEE-AFD8-37415D9CF421}" srcId="{3A287141-455B-4B99-BD9C-03E544DDAF8D}" destId="{6B35D819-A04B-4434-8288-9C84941E2968}" srcOrd="0" destOrd="0" parTransId="{F8B98812-3D86-40F3-A3F7-698D9BE899C4}" sibTransId="{7ECBD595-C99E-4DA4-979B-D2801679F15A}"/>
    <dgm:cxn modelId="{8099C1C4-8485-4AA0-8117-B42768F0ED26}" type="presOf" srcId="{AFD48F33-B09C-4350-9D26-7F50A6C66F1D}" destId="{AD924770-05B7-47B1-A4D6-FE6446AAB49D}" srcOrd="0" destOrd="0" presId="urn:microsoft.com/office/officeart/2005/8/layout/chevron2"/>
    <dgm:cxn modelId="{041C45B0-6B60-4E77-9C9E-291CF60F5DD3}" srcId="{E77CF942-DFED-46A8-8DFC-F7C25D66AB13}" destId="{3A287141-455B-4B99-BD9C-03E544DDAF8D}" srcOrd="1" destOrd="0" parTransId="{067CD426-61BC-49A5-BC02-716D02CEF46D}" sibTransId="{7599A156-2E3B-4896-8297-6DF82FBE4232}"/>
    <dgm:cxn modelId="{5E73B260-11A3-4A41-A01D-D2321D82694F}" srcId="{E77CF942-DFED-46A8-8DFC-F7C25D66AB13}" destId="{EE7E676A-D1CD-4B5E-95C6-B89BEC923A01}" srcOrd="3" destOrd="0" parTransId="{2273A3E2-5946-4ED0-9914-56183FE74857}" sibTransId="{839FE613-B494-4A1F-A7EA-37DF2B412930}"/>
    <dgm:cxn modelId="{B87442BA-DDA6-4BC6-A1D5-6AFCF18E4490}" type="presOf" srcId="{3A287141-455B-4B99-BD9C-03E544DDAF8D}" destId="{DC7AC470-BFF9-49C5-857E-1951EEB2D9D2}" srcOrd="0" destOrd="0" presId="urn:microsoft.com/office/officeart/2005/8/layout/chevron2"/>
    <dgm:cxn modelId="{6210D930-9B71-4FC9-8FF8-EFAE382B6C45}" type="presOf" srcId="{4560F6AA-0289-4424-85CE-1380436A0ACF}" destId="{B643C04E-7789-4C93-BFBD-84F7A503B28F}" srcOrd="0" destOrd="0" presId="urn:microsoft.com/office/officeart/2005/8/layout/chevron2"/>
    <dgm:cxn modelId="{40C2A63B-8EA3-4A7C-80AD-6638DC80B25D}" type="presOf" srcId="{EE7E676A-D1CD-4B5E-95C6-B89BEC923A01}" destId="{EC196EB5-8101-4BE0-859F-C5A33F0AC453}" srcOrd="0" destOrd="0" presId="urn:microsoft.com/office/officeart/2005/8/layout/chevron2"/>
    <dgm:cxn modelId="{A172EC2B-81CC-4D07-A36A-A8EE77A68766}" srcId="{E77CF942-DFED-46A8-8DFC-F7C25D66AB13}" destId="{30FDBB94-10B1-4A11-AA0C-34D83F0B6B9D}" srcOrd="4" destOrd="0" parTransId="{3274FB94-9036-4A2F-8874-5D7CD103203A}" sibTransId="{7B39FECF-755C-474F-9040-0A1AF2894849}"/>
    <dgm:cxn modelId="{6E3AEB5F-60BB-44A0-BBB2-9AF96845AE1A}" srcId="{6ABDC831-BA20-4F88-886F-804F5E8E469A}" destId="{FB9A83D5-8F43-4CE3-9C54-648BB55CDAB6}" srcOrd="0" destOrd="0" parTransId="{844ED3E0-68DB-44ED-8117-464569376AEC}" sibTransId="{AEF06834-AF7F-495E-9B42-E6FA8C573A4E}"/>
    <dgm:cxn modelId="{0C3FB700-EA68-4BA4-BF70-82D6949EC9F8}" type="presParOf" srcId="{84781041-D54A-4CA4-9417-251C44362AD3}" destId="{80E825A2-461C-4B91-8D00-3423A09654C0}" srcOrd="0" destOrd="0" presId="urn:microsoft.com/office/officeart/2005/8/layout/chevron2"/>
    <dgm:cxn modelId="{9E565EF6-E5A7-4820-9348-699F351BF108}" type="presParOf" srcId="{80E825A2-461C-4B91-8D00-3423A09654C0}" destId="{7175210B-50DC-40B8-A45B-0232C6677A62}" srcOrd="0" destOrd="0" presId="urn:microsoft.com/office/officeart/2005/8/layout/chevron2"/>
    <dgm:cxn modelId="{66398146-B45B-433C-BA65-3E8E67998EDD}" type="presParOf" srcId="{80E825A2-461C-4B91-8D00-3423A09654C0}" destId="{018A7E7E-8437-4E96-9F87-D5EC116D55F4}" srcOrd="1" destOrd="0" presId="urn:microsoft.com/office/officeart/2005/8/layout/chevron2"/>
    <dgm:cxn modelId="{B92975D0-E848-4BEA-B5A3-F424498015F9}" type="presParOf" srcId="{84781041-D54A-4CA4-9417-251C44362AD3}" destId="{395E24C3-0FD7-4A49-84E8-6E6E20F4EB16}" srcOrd="1" destOrd="0" presId="urn:microsoft.com/office/officeart/2005/8/layout/chevron2"/>
    <dgm:cxn modelId="{4B1AAE13-426E-4D03-BCE9-77EE3767F7C9}" type="presParOf" srcId="{84781041-D54A-4CA4-9417-251C44362AD3}" destId="{70531AEC-3369-4BE2-8578-F3D28472226F}" srcOrd="2" destOrd="0" presId="urn:microsoft.com/office/officeart/2005/8/layout/chevron2"/>
    <dgm:cxn modelId="{CB8FCC77-9A5D-4037-9ECB-9634834845D7}" type="presParOf" srcId="{70531AEC-3369-4BE2-8578-F3D28472226F}" destId="{DC7AC470-BFF9-49C5-857E-1951EEB2D9D2}" srcOrd="0" destOrd="0" presId="urn:microsoft.com/office/officeart/2005/8/layout/chevron2"/>
    <dgm:cxn modelId="{76F32EF6-F12C-437F-9CFA-85FD8FF19D34}" type="presParOf" srcId="{70531AEC-3369-4BE2-8578-F3D28472226F}" destId="{4980EE59-A961-498F-A9D7-C6260986BF3C}" srcOrd="1" destOrd="0" presId="urn:microsoft.com/office/officeart/2005/8/layout/chevron2"/>
    <dgm:cxn modelId="{0FF5AC05-EF87-4560-AE69-0E6FAF9248AF}" type="presParOf" srcId="{84781041-D54A-4CA4-9417-251C44362AD3}" destId="{D7331522-753C-4AA4-9FBF-E0E10E107B31}" srcOrd="3" destOrd="0" presId="urn:microsoft.com/office/officeart/2005/8/layout/chevron2"/>
    <dgm:cxn modelId="{E6FE7BAE-6A49-42EF-90D6-7455C2D9714D}" type="presParOf" srcId="{84781041-D54A-4CA4-9417-251C44362AD3}" destId="{2B0F0430-59D7-4D1C-B41D-DDEDB9FE1A6B}" srcOrd="4" destOrd="0" presId="urn:microsoft.com/office/officeart/2005/8/layout/chevron2"/>
    <dgm:cxn modelId="{AAD2AA84-A654-480B-B886-4D8FE85A56BD}" type="presParOf" srcId="{2B0F0430-59D7-4D1C-B41D-DDEDB9FE1A6B}" destId="{5C84D2EA-771F-4E35-8786-BBEAA8D2DF17}" srcOrd="0" destOrd="0" presId="urn:microsoft.com/office/officeart/2005/8/layout/chevron2"/>
    <dgm:cxn modelId="{E699D555-2854-4294-A829-60E1A6F18160}" type="presParOf" srcId="{2B0F0430-59D7-4D1C-B41D-DDEDB9FE1A6B}" destId="{AD924770-05B7-47B1-A4D6-FE6446AAB49D}" srcOrd="1" destOrd="0" presId="urn:microsoft.com/office/officeart/2005/8/layout/chevron2"/>
    <dgm:cxn modelId="{142723D8-6E33-490C-A15E-4FD6000ECD95}" type="presParOf" srcId="{84781041-D54A-4CA4-9417-251C44362AD3}" destId="{F4491404-9455-43A7-AF76-89C27BB4E735}" srcOrd="5" destOrd="0" presId="urn:microsoft.com/office/officeart/2005/8/layout/chevron2"/>
    <dgm:cxn modelId="{CD4DEC94-1E85-4B0D-A8E7-106BBC83FE91}" type="presParOf" srcId="{84781041-D54A-4CA4-9417-251C44362AD3}" destId="{E7C26BC3-1546-4CA8-8527-F1BC685D6C49}" srcOrd="6" destOrd="0" presId="urn:microsoft.com/office/officeart/2005/8/layout/chevron2"/>
    <dgm:cxn modelId="{D94C4580-C108-4335-87E4-4ED08E71FF63}" type="presParOf" srcId="{E7C26BC3-1546-4CA8-8527-F1BC685D6C49}" destId="{EC196EB5-8101-4BE0-859F-C5A33F0AC453}" srcOrd="0" destOrd="0" presId="urn:microsoft.com/office/officeart/2005/8/layout/chevron2"/>
    <dgm:cxn modelId="{FC8CCF4C-C3CF-482F-98E4-9782EDC1B06D}" type="presParOf" srcId="{E7C26BC3-1546-4CA8-8527-F1BC685D6C49}" destId="{B643C04E-7789-4C93-BFBD-84F7A503B28F}" srcOrd="1" destOrd="0" presId="urn:microsoft.com/office/officeart/2005/8/layout/chevron2"/>
    <dgm:cxn modelId="{5B81436B-050C-4C5A-9A36-6C4B255875AE}" type="presParOf" srcId="{84781041-D54A-4CA4-9417-251C44362AD3}" destId="{240A6A7E-1A64-4496-B91D-1D85AAD54EDE}" srcOrd="7" destOrd="0" presId="urn:microsoft.com/office/officeart/2005/8/layout/chevron2"/>
    <dgm:cxn modelId="{17D0A073-EA7F-4976-8859-4EE65F422A78}" type="presParOf" srcId="{84781041-D54A-4CA4-9417-251C44362AD3}" destId="{F1257719-90D5-4CB7-BF27-D25ADEF3E05D}" srcOrd="8" destOrd="0" presId="urn:microsoft.com/office/officeart/2005/8/layout/chevron2"/>
    <dgm:cxn modelId="{2356237F-9CF1-4E97-982D-AFE4F486ACE1}" type="presParOf" srcId="{F1257719-90D5-4CB7-BF27-D25ADEF3E05D}" destId="{B092FE35-C32D-4667-ABCE-FE77A0C8E27E}" srcOrd="0" destOrd="0" presId="urn:microsoft.com/office/officeart/2005/8/layout/chevron2"/>
    <dgm:cxn modelId="{D9FDCBAB-CF2C-4251-A999-C88597C5E5C8}" type="presParOf" srcId="{F1257719-90D5-4CB7-BF27-D25ADEF3E05D}" destId="{D8CD200C-26B6-47A1-872C-03D68BE1D8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CF942-DFED-46A8-8DFC-F7C25D66AB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35D819-A04B-4434-8288-9C84941E2968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Prise en main des tablettes</a:t>
          </a:r>
          <a:endParaRPr lang="fr-FR" dirty="0">
            <a:solidFill>
              <a:schemeClr val="tx2"/>
            </a:solidFill>
          </a:endParaRPr>
        </a:p>
      </dgm:t>
    </dgm:pt>
    <dgm:pt modelId="{F8B98812-3D86-40F3-A3F7-698D9BE899C4}" type="parTrans" cxnId="{B5B2F541-DA7C-4FEE-AFD8-37415D9CF421}">
      <dgm:prSet/>
      <dgm:spPr/>
      <dgm:t>
        <a:bodyPr/>
        <a:lstStyle/>
        <a:p>
          <a:endParaRPr lang="fr-FR"/>
        </a:p>
      </dgm:t>
    </dgm:pt>
    <dgm:pt modelId="{7ECBD595-C99E-4DA4-979B-D2801679F15A}" type="sibTrans" cxnId="{B5B2F541-DA7C-4FEE-AFD8-37415D9CF421}">
      <dgm:prSet/>
      <dgm:spPr/>
      <dgm:t>
        <a:bodyPr/>
        <a:lstStyle/>
        <a:p>
          <a:endParaRPr lang="fr-FR"/>
        </a:p>
      </dgm:t>
    </dgm:pt>
    <dgm:pt modelId="{BC8AD529-6E56-409F-A4FC-27DC4BA5A08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53FDB1E4-422C-4AF7-AC8C-45721DBA7136}" type="parTrans" cxnId="{1A1C59C7-7659-45BC-971B-A0B148E985CF}">
      <dgm:prSet/>
      <dgm:spPr/>
      <dgm:t>
        <a:bodyPr/>
        <a:lstStyle/>
        <a:p>
          <a:endParaRPr lang="fr-FR"/>
        </a:p>
      </dgm:t>
    </dgm:pt>
    <dgm:pt modelId="{56BB68AC-35FD-49B8-88AB-1AB439DF9543}" type="sibTrans" cxnId="{1A1C59C7-7659-45BC-971B-A0B148E985CF}">
      <dgm:prSet/>
      <dgm:spPr/>
      <dgm:t>
        <a:bodyPr/>
        <a:lstStyle/>
        <a:p>
          <a:endParaRPr lang="fr-FR"/>
        </a:p>
      </dgm:t>
    </dgm:pt>
    <dgm:pt modelId="{AFD48F33-B09C-4350-9D26-7F50A6C66F1D}">
      <dgm:prSet phldrT="[Texte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Les tablettes au service des apprentissages</a:t>
          </a:r>
          <a:endParaRPr lang="fr-FR" dirty="0">
            <a:solidFill>
              <a:schemeClr val="tx2"/>
            </a:solidFill>
          </a:endParaRPr>
        </a:p>
      </dgm:t>
    </dgm:pt>
    <dgm:pt modelId="{EF164700-F8E4-4BEA-9CBC-ABAC62123902}" type="parTrans" cxnId="{391493B7-51D4-4B6D-BD54-71CC664B716E}">
      <dgm:prSet/>
      <dgm:spPr/>
      <dgm:t>
        <a:bodyPr/>
        <a:lstStyle/>
        <a:p>
          <a:endParaRPr lang="fr-FR"/>
        </a:p>
      </dgm:t>
    </dgm:pt>
    <dgm:pt modelId="{1121FC21-F27C-450C-BB2A-D570E8C03E6D}" type="sibTrans" cxnId="{391493B7-51D4-4B6D-BD54-71CC664B716E}">
      <dgm:prSet/>
      <dgm:spPr/>
      <dgm:t>
        <a:bodyPr/>
        <a:lstStyle/>
        <a:p>
          <a:endParaRPr lang="fr-FR"/>
        </a:p>
      </dgm:t>
    </dgm:pt>
    <dgm:pt modelId="{EE7E676A-D1CD-4B5E-95C6-B89BEC923A01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2273A3E2-5946-4ED0-9914-56183FE74857}" type="parTrans" cxnId="{5E73B260-11A3-4A41-A01D-D2321D82694F}">
      <dgm:prSet/>
      <dgm:spPr/>
      <dgm:t>
        <a:bodyPr/>
        <a:lstStyle/>
        <a:p>
          <a:endParaRPr lang="fr-FR"/>
        </a:p>
      </dgm:t>
    </dgm:pt>
    <dgm:pt modelId="{839FE613-B494-4A1F-A7EA-37DF2B412930}" type="sibTrans" cxnId="{5E73B260-11A3-4A41-A01D-D2321D82694F}">
      <dgm:prSet/>
      <dgm:spPr/>
      <dgm:t>
        <a:bodyPr/>
        <a:lstStyle/>
        <a:p>
          <a:endParaRPr lang="fr-FR"/>
        </a:p>
      </dgm:t>
    </dgm:pt>
    <dgm:pt modelId="{4560F6AA-0289-4424-85CE-1380436A0ACF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 cadre institutionnel</a:t>
          </a:r>
          <a:endParaRPr lang="fr-FR" dirty="0">
            <a:solidFill>
              <a:schemeClr val="tx2"/>
            </a:solidFill>
          </a:endParaRPr>
        </a:p>
      </dgm:t>
    </dgm:pt>
    <dgm:pt modelId="{4D4F8512-5092-4217-B764-7C02C090188F}" type="parTrans" cxnId="{B7B2D5EF-064D-4B84-8F56-96DDA75680F5}">
      <dgm:prSet/>
      <dgm:spPr/>
      <dgm:t>
        <a:bodyPr/>
        <a:lstStyle/>
        <a:p>
          <a:endParaRPr lang="fr-FR"/>
        </a:p>
      </dgm:t>
    </dgm:pt>
    <dgm:pt modelId="{B44C06A4-6C05-4A8A-8664-5213017BDFC2}" type="sibTrans" cxnId="{B7B2D5EF-064D-4B84-8F56-96DDA75680F5}">
      <dgm:prSet/>
      <dgm:spPr/>
      <dgm:t>
        <a:bodyPr/>
        <a:lstStyle/>
        <a:p>
          <a:endParaRPr lang="fr-FR"/>
        </a:p>
      </dgm:t>
    </dgm:pt>
    <dgm:pt modelId="{3A287141-455B-4B99-BD9C-03E544DDAF8D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067CD426-61BC-49A5-BC02-716D02CEF46D}" type="parTrans" cxnId="{041C45B0-6B60-4E77-9C9E-291CF60F5DD3}">
      <dgm:prSet/>
      <dgm:spPr/>
      <dgm:t>
        <a:bodyPr/>
        <a:lstStyle/>
        <a:p>
          <a:endParaRPr lang="fr-FR"/>
        </a:p>
      </dgm:t>
    </dgm:pt>
    <dgm:pt modelId="{7599A156-2E3B-4896-8297-6DF82FBE4232}" type="sibTrans" cxnId="{041C45B0-6B60-4E77-9C9E-291CF60F5DD3}">
      <dgm:prSet/>
      <dgm:spPr/>
      <dgm:t>
        <a:bodyPr/>
        <a:lstStyle/>
        <a:p>
          <a:endParaRPr lang="fr-FR"/>
        </a:p>
      </dgm:t>
    </dgm:pt>
    <dgm:pt modelId="{6ABDC831-BA20-4F88-886F-804F5E8E469A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D17526A5-4CCC-4510-94A3-423E08757B5E}" type="parTrans" cxnId="{FAFD3BB8-D5EA-4B5D-8FFE-D42C337E33A7}">
      <dgm:prSet/>
      <dgm:spPr/>
      <dgm:t>
        <a:bodyPr/>
        <a:lstStyle/>
        <a:p>
          <a:endParaRPr lang="fr-FR"/>
        </a:p>
      </dgm:t>
    </dgm:pt>
    <dgm:pt modelId="{D3F3D06B-B0F7-41F4-865A-E0FFC8531CFC}" type="sibTrans" cxnId="{FAFD3BB8-D5EA-4B5D-8FFE-D42C337E33A7}">
      <dgm:prSet/>
      <dgm:spPr/>
      <dgm:t>
        <a:bodyPr/>
        <a:lstStyle/>
        <a:p>
          <a:endParaRPr lang="fr-FR"/>
        </a:p>
      </dgm:t>
    </dgm:pt>
    <dgm:pt modelId="{FB9A83D5-8F43-4CE3-9C54-648BB55CDAB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Tablettes, quelques chiffres</a:t>
          </a:r>
          <a:endParaRPr lang="fr-FR" dirty="0">
            <a:solidFill>
              <a:schemeClr val="tx2"/>
            </a:solidFill>
          </a:endParaRPr>
        </a:p>
      </dgm:t>
    </dgm:pt>
    <dgm:pt modelId="{844ED3E0-68DB-44ED-8117-464569376AEC}" type="parTrans" cxnId="{6E3AEB5F-60BB-44A0-BBB2-9AF96845AE1A}">
      <dgm:prSet/>
      <dgm:spPr/>
      <dgm:t>
        <a:bodyPr/>
        <a:lstStyle/>
        <a:p>
          <a:endParaRPr lang="fr-FR"/>
        </a:p>
      </dgm:t>
    </dgm:pt>
    <dgm:pt modelId="{AEF06834-AF7F-495E-9B42-E6FA8C573A4E}" type="sibTrans" cxnId="{6E3AEB5F-60BB-44A0-BBB2-9AF96845AE1A}">
      <dgm:prSet/>
      <dgm:spPr/>
      <dgm:t>
        <a:bodyPr/>
        <a:lstStyle/>
        <a:p>
          <a:endParaRPr lang="fr-FR"/>
        </a:p>
      </dgm:t>
    </dgm:pt>
    <dgm:pt modelId="{30FDBB94-10B1-4A11-AA0C-34D83F0B6B9D}">
      <dgm:prSet phldrT="[Texte]"/>
      <dgm:spPr/>
      <dgm:t>
        <a:bodyPr/>
        <a:lstStyle/>
        <a:p>
          <a:r>
            <a:rPr lang="fr-FR" dirty="0" smtClean="0">
              <a:solidFill>
                <a:srgbClr val="FFFFFF"/>
              </a:solidFill>
            </a:rPr>
            <a:t>5</a:t>
          </a:r>
          <a:endParaRPr lang="fr-FR" dirty="0">
            <a:solidFill>
              <a:srgbClr val="FFFFFF"/>
            </a:solidFill>
          </a:endParaRPr>
        </a:p>
      </dgm:t>
    </dgm:pt>
    <dgm:pt modelId="{3274FB94-9036-4A2F-8874-5D7CD103203A}" type="parTrans" cxnId="{A172EC2B-81CC-4D07-A36A-A8EE77A68766}">
      <dgm:prSet/>
      <dgm:spPr/>
      <dgm:t>
        <a:bodyPr/>
        <a:lstStyle/>
        <a:p>
          <a:endParaRPr lang="fr-FR"/>
        </a:p>
      </dgm:t>
    </dgm:pt>
    <dgm:pt modelId="{7B39FECF-755C-474F-9040-0A1AF2894849}" type="sibTrans" cxnId="{A172EC2B-81CC-4D07-A36A-A8EE77A68766}">
      <dgm:prSet/>
      <dgm:spPr/>
      <dgm:t>
        <a:bodyPr/>
        <a:lstStyle/>
        <a:p>
          <a:endParaRPr lang="fr-FR"/>
        </a:p>
      </dgm:t>
    </dgm:pt>
    <dgm:pt modelId="{C39BBE25-9775-4501-B05D-8EB2305B37F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Prolongements</a:t>
          </a:r>
          <a:endParaRPr lang="fr-FR" dirty="0">
            <a:solidFill>
              <a:schemeClr val="tx2"/>
            </a:solidFill>
          </a:endParaRPr>
        </a:p>
      </dgm:t>
    </dgm:pt>
    <dgm:pt modelId="{702169DE-173C-44D6-BF4E-FFBBE2B3BE48}" type="parTrans" cxnId="{E2B8439C-75A1-4C99-B24C-F8A5560A4E0E}">
      <dgm:prSet/>
      <dgm:spPr/>
      <dgm:t>
        <a:bodyPr/>
        <a:lstStyle/>
        <a:p>
          <a:endParaRPr lang="fr-FR"/>
        </a:p>
      </dgm:t>
    </dgm:pt>
    <dgm:pt modelId="{FD6D8C66-C4D0-49B7-BF6E-D9A95A193E5F}" type="sibTrans" cxnId="{E2B8439C-75A1-4C99-B24C-F8A5560A4E0E}">
      <dgm:prSet/>
      <dgm:spPr/>
      <dgm:t>
        <a:bodyPr/>
        <a:lstStyle/>
        <a:p>
          <a:endParaRPr lang="fr-FR"/>
        </a:p>
      </dgm:t>
    </dgm:pt>
    <dgm:pt modelId="{84781041-D54A-4CA4-9417-251C44362AD3}" type="pres">
      <dgm:prSet presAssocID="{E77CF942-DFED-46A8-8DFC-F7C25D66AB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E825A2-461C-4B91-8D00-3423A09654C0}" type="pres">
      <dgm:prSet presAssocID="{6ABDC831-BA20-4F88-886F-804F5E8E469A}" presName="composite" presStyleCnt="0"/>
      <dgm:spPr/>
    </dgm:pt>
    <dgm:pt modelId="{7175210B-50DC-40B8-A45B-0232C6677A62}" type="pres">
      <dgm:prSet presAssocID="{6ABDC831-BA20-4F88-886F-804F5E8E469A}" presName="parentText" presStyleLbl="alignNode1" presStyleIdx="0" presStyleCnt="5" custLinFactNeighborX="3002" custLinFactNeighborY="525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A7E7E-8437-4E96-9F87-D5EC116D55F4}" type="pres">
      <dgm:prSet presAssocID="{6ABDC831-BA20-4F88-886F-804F5E8E469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5E24C3-0FD7-4A49-84E8-6E6E20F4EB16}" type="pres">
      <dgm:prSet presAssocID="{D3F3D06B-B0F7-41F4-865A-E0FFC8531CFC}" presName="sp" presStyleCnt="0"/>
      <dgm:spPr/>
    </dgm:pt>
    <dgm:pt modelId="{70531AEC-3369-4BE2-8578-F3D28472226F}" type="pres">
      <dgm:prSet presAssocID="{3A287141-455B-4B99-BD9C-03E544DDAF8D}" presName="composite" presStyleCnt="0"/>
      <dgm:spPr/>
    </dgm:pt>
    <dgm:pt modelId="{DC7AC470-BFF9-49C5-857E-1951EEB2D9D2}" type="pres">
      <dgm:prSet presAssocID="{3A287141-455B-4B99-BD9C-03E544DDAF8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80EE59-A961-498F-A9D7-C6260986BF3C}" type="pres">
      <dgm:prSet presAssocID="{3A287141-455B-4B99-BD9C-03E544DDAF8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331522-753C-4AA4-9FBF-E0E10E107B31}" type="pres">
      <dgm:prSet presAssocID="{7599A156-2E3B-4896-8297-6DF82FBE4232}" presName="sp" presStyleCnt="0"/>
      <dgm:spPr/>
    </dgm:pt>
    <dgm:pt modelId="{2B0F0430-59D7-4D1C-B41D-DDEDB9FE1A6B}" type="pres">
      <dgm:prSet presAssocID="{BC8AD529-6E56-409F-A4FC-27DC4BA5A081}" presName="composite" presStyleCnt="0"/>
      <dgm:spPr/>
    </dgm:pt>
    <dgm:pt modelId="{5C84D2EA-771F-4E35-8786-BBEAA8D2DF17}" type="pres">
      <dgm:prSet presAssocID="{BC8AD529-6E56-409F-A4FC-27DC4BA5A0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924770-05B7-47B1-A4D6-FE6446AAB49D}" type="pres">
      <dgm:prSet presAssocID="{BC8AD529-6E56-409F-A4FC-27DC4BA5A081}" presName="descendantText" presStyleLbl="alignAcc1" presStyleIdx="2" presStyleCnt="5" custLinFactNeighborX="733" custLinFactNeighborY="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91404-9455-43A7-AF76-89C27BB4E735}" type="pres">
      <dgm:prSet presAssocID="{56BB68AC-35FD-49B8-88AB-1AB439DF9543}" presName="sp" presStyleCnt="0"/>
      <dgm:spPr/>
    </dgm:pt>
    <dgm:pt modelId="{E7C26BC3-1546-4CA8-8527-F1BC685D6C49}" type="pres">
      <dgm:prSet presAssocID="{EE7E676A-D1CD-4B5E-95C6-B89BEC923A01}" presName="composite" presStyleCnt="0"/>
      <dgm:spPr/>
    </dgm:pt>
    <dgm:pt modelId="{EC196EB5-8101-4BE0-859F-C5A33F0AC453}" type="pres">
      <dgm:prSet presAssocID="{EE7E676A-D1CD-4B5E-95C6-B89BEC923A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43C04E-7789-4C93-BFBD-84F7A503B28F}" type="pres">
      <dgm:prSet presAssocID="{EE7E676A-D1CD-4B5E-95C6-B89BEC923A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0A6A7E-1A64-4496-B91D-1D85AAD54EDE}" type="pres">
      <dgm:prSet presAssocID="{839FE613-B494-4A1F-A7EA-37DF2B412930}" presName="sp" presStyleCnt="0"/>
      <dgm:spPr/>
    </dgm:pt>
    <dgm:pt modelId="{F1257719-90D5-4CB7-BF27-D25ADEF3E05D}" type="pres">
      <dgm:prSet presAssocID="{30FDBB94-10B1-4A11-AA0C-34D83F0B6B9D}" presName="composite" presStyleCnt="0"/>
      <dgm:spPr/>
    </dgm:pt>
    <dgm:pt modelId="{B092FE35-C32D-4667-ABCE-FE77A0C8E27E}" type="pres">
      <dgm:prSet presAssocID="{30FDBB94-10B1-4A11-AA0C-34D83F0B6B9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CD200C-26B6-47A1-872C-03D68BE1D842}" type="pres">
      <dgm:prSet presAssocID="{30FDBB94-10B1-4A11-AA0C-34D83F0B6B9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1493B7-51D4-4B6D-BD54-71CC664B716E}" srcId="{BC8AD529-6E56-409F-A4FC-27DC4BA5A081}" destId="{AFD48F33-B09C-4350-9D26-7F50A6C66F1D}" srcOrd="0" destOrd="0" parTransId="{EF164700-F8E4-4BEA-9CBC-ABAC62123902}" sibTransId="{1121FC21-F27C-450C-BB2A-D570E8C03E6D}"/>
    <dgm:cxn modelId="{1A1C59C7-7659-45BC-971B-A0B148E985CF}" srcId="{E77CF942-DFED-46A8-8DFC-F7C25D66AB13}" destId="{BC8AD529-6E56-409F-A4FC-27DC4BA5A081}" srcOrd="2" destOrd="0" parTransId="{53FDB1E4-422C-4AF7-AC8C-45721DBA7136}" sibTransId="{56BB68AC-35FD-49B8-88AB-1AB439DF9543}"/>
    <dgm:cxn modelId="{E2B8439C-75A1-4C99-B24C-F8A5560A4E0E}" srcId="{30FDBB94-10B1-4A11-AA0C-34D83F0B6B9D}" destId="{C39BBE25-9775-4501-B05D-8EB2305B37F6}" srcOrd="0" destOrd="0" parTransId="{702169DE-173C-44D6-BF4E-FFBBE2B3BE48}" sibTransId="{FD6D8C66-C4D0-49B7-BF6E-D9A95A193E5F}"/>
    <dgm:cxn modelId="{FAFD3BB8-D5EA-4B5D-8FFE-D42C337E33A7}" srcId="{E77CF942-DFED-46A8-8DFC-F7C25D66AB13}" destId="{6ABDC831-BA20-4F88-886F-804F5E8E469A}" srcOrd="0" destOrd="0" parTransId="{D17526A5-4CCC-4510-94A3-423E08757B5E}" sibTransId="{D3F3D06B-B0F7-41F4-865A-E0FFC8531CFC}"/>
    <dgm:cxn modelId="{EE340C65-E814-4861-B87F-C29EE571D597}" type="presOf" srcId="{FB9A83D5-8F43-4CE3-9C54-648BB55CDAB6}" destId="{018A7E7E-8437-4E96-9F87-D5EC116D55F4}" srcOrd="0" destOrd="0" presId="urn:microsoft.com/office/officeart/2005/8/layout/chevron2"/>
    <dgm:cxn modelId="{8FF7C7FB-C3C3-4FEC-9D54-361D981B6004}" type="presOf" srcId="{E77CF942-DFED-46A8-8DFC-F7C25D66AB13}" destId="{84781041-D54A-4CA4-9417-251C44362AD3}" srcOrd="0" destOrd="0" presId="urn:microsoft.com/office/officeart/2005/8/layout/chevron2"/>
    <dgm:cxn modelId="{F9F1F9D3-6E9C-4E17-8AD3-0CEB5C07CCA7}" type="presOf" srcId="{C39BBE25-9775-4501-B05D-8EB2305B37F6}" destId="{D8CD200C-26B6-47A1-872C-03D68BE1D842}" srcOrd="0" destOrd="0" presId="urn:microsoft.com/office/officeart/2005/8/layout/chevron2"/>
    <dgm:cxn modelId="{B7B2D5EF-064D-4B84-8F56-96DDA75680F5}" srcId="{EE7E676A-D1CD-4B5E-95C6-B89BEC923A01}" destId="{4560F6AA-0289-4424-85CE-1380436A0ACF}" srcOrd="0" destOrd="0" parTransId="{4D4F8512-5092-4217-B764-7C02C090188F}" sibTransId="{B44C06A4-6C05-4A8A-8664-5213017BDFC2}"/>
    <dgm:cxn modelId="{F0FAFDFD-25A6-45F6-A40C-C58270626588}" type="presOf" srcId="{6ABDC831-BA20-4F88-886F-804F5E8E469A}" destId="{7175210B-50DC-40B8-A45B-0232C6677A62}" srcOrd="0" destOrd="0" presId="urn:microsoft.com/office/officeart/2005/8/layout/chevron2"/>
    <dgm:cxn modelId="{E6CA15F3-FF4D-4679-BAF4-1811338B4837}" type="presOf" srcId="{30FDBB94-10B1-4A11-AA0C-34D83F0B6B9D}" destId="{B092FE35-C32D-4667-ABCE-FE77A0C8E27E}" srcOrd="0" destOrd="0" presId="urn:microsoft.com/office/officeart/2005/8/layout/chevron2"/>
    <dgm:cxn modelId="{4395BA45-E50F-4484-AF7E-849C48B4E5B9}" type="presOf" srcId="{6B35D819-A04B-4434-8288-9C84941E2968}" destId="{4980EE59-A961-498F-A9D7-C6260986BF3C}" srcOrd="0" destOrd="0" presId="urn:microsoft.com/office/officeart/2005/8/layout/chevron2"/>
    <dgm:cxn modelId="{F6008934-C621-48D5-B810-94DABE9F86B1}" type="presOf" srcId="{BC8AD529-6E56-409F-A4FC-27DC4BA5A081}" destId="{5C84D2EA-771F-4E35-8786-BBEAA8D2DF17}" srcOrd="0" destOrd="0" presId="urn:microsoft.com/office/officeart/2005/8/layout/chevron2"/>
    <dgm:cxn modelId="{B5B2F541-DA7C-4FEE-AFD8-37415D9CF421}" srcId="{3A287141-455B-4B99-BD9C-03E544DDAF8D}" destId="{6B35D819-A04B-4434-8288-9C84941E2968}" srcOrd="0" destOrd="0" parTransId="{F8B98812-3D86-40F3-A3F7-698D9BE899C4}" sibTransId="{7ECBD595-C99E-4DA4-979B-D2801679F15A}"/>
    <dgm:cxn modelId="{8099C1C4-8485-4AA0-8117-B42768F0ED26}" type="presOf" srcId="{AFD48F33-B09C-4350-9D26-7F50A6C66F1D}" destId="{AD924770-05B7-47B1-A4D6-FE6446AAB49D}" srcOrd="0" destOrd="0" presId="urn:microsoft.com/office/officeart/2005/8/layout/chevron2"/>
    <dgm:cxn modelId="{041C45B0-6B60-4E77-9C9E-291CF60F5DD3}" srcId="{E77CF942-DFED-46A8-8DFC-F7C25D66AB13}" destId="{3A287141-455B-4B99-BD9C-03E544DDAF8D}" srcOrd="1" destOrd="0" parTransId="{067CD426-61BC-49A5-BC02-716D02CEF46D}" sibTransId="{7599A156-2E3B-4896-8297-6DF82FBE4232}"/>
    <dgm:cxn modelId="{5E73B260-11A3-4A41-A01D-D2321D82694F}" srcId="{E77CF942-DFED-46A8-8DFC-F7C25D66AB13}" destId="{EE7E676A-D1CD-4B5E-95C6-B89BEC923A01}" srcOrd="3" destOrd="0" parTransId="{2273A3E2-5946-4ED0-9914-56183FE74857}" sibTransId="{839FE613-B494-4A1F-A7EA-37DF2B412930}"/>
    <dgm:cxn modelId="{B87442BA-DDA6-4BC6-A1D5-6AFCF18E4490}" type="presOf" srcId="{3A287141-455B-4B99-BD9C-03E544DDAF8D}" destId="{DC7AC470-BFF9-49C5-857E-1951EEB2D9D2}" srcOrd="0" destOrd="0" presId="urn:microsoft.com/office/officeart/2005/8/layout/chevron2"/>
    <dgm:cxn modelId="{6210D930-9B71-4FC9-8FF8-EFAE382B6C45}" type="presOf" srcId="{4560F6AA-0289-4424-85CE-1380436A0ACF}" destId="{B643C04E-7789-4C93-BFBD-84F7A503B28F}" srcOrd="0" destOrd="0" presId="urn:microsoft.com/office/officeart/2005/8/layout/chevron2"/>
    <dgm:cxn modelId="{40C2A63B-8EA3-4A7C-80AD-6638DC80B25D}" type="presOf" srcId="{EE7E676A-D1CD-4B5E-95C6-B89BEC923A01}" destId="{EC196EB5-8101-4BE0-859F-C5A33F0AC453}" srcOrd="0" destOrd="0" presId="urn:microsoft.com/office/officeart/2005/8/layout/chevron2"/>
    <dgm:cxn modelId="{A172EC2B-81CC-4D07-A36A-A8EE77A68766}" srcId="{E77CF942-DFED-46A8-8DFC-F7C25D66AB13}" destId="{30FDBB94-10B1-4A11-AA0C-34D83F0B6B9D}" srcOrd="4" destOrd="0" parTransId="{3274FB94-9036-4A2F-8874-5D7CD103203A}" sibTransId="{7B39FECF-755C-474F-9040-0A1AF2894849}"/>
    <dgm:cxn modelId="{6E3AEB5F-60BB-44A0-BBB2-9AF96845AE1A}" srcId="{6ABDC831-BA20-4F88-886F-804F5E8E469A}" destId="{FB9A83D5-8F43-4CE3-9C54-648BB55CDAB6}" srcOrd="0" destOrd="0" parTransId="{844ED3E0-68DB-44ED-8117-464569376AEC}" sibTransId="{AEF06834-AF7F-495E-9B42-E6FA8C573A4E}"/>
    <dgm:cxn modelId="{0C3FB700-EA68-4BA4-BF70-82D6949EC9F8}" type="presParOf" srcId="{84781041-D54A-4CA4-9417-251C44362AD3}" destId="{80E825A2-461C-4B91-8D00-3423A09654C0}" srcOrd="0" destOrd="0" presId="urn:microsoft.com/office/officeart/2005/8/layout/chevron2"/>
    <dgm:cxn modelId="{9E565EF6-E5A7-4820-9348-699F351BF108}" type="presParOf" srcId="{80E825A2-461C-4B91-8D00-3423A09654C0}" destId="{7175210B-50DC-40B8-A45B-0232C6677A62}" srcOrd="0" destOrd="0" presId="urn:microsoft.com/office/officeart/2005/8/layout/chevron2"/>
    <dgm:cxn modelId="{66398146-B45B-433C-BA65-3E8E67998EDD}" type="presParOf" srcId="{80E825A2-461C-4B91-8D00-3423A09654C0}" destId="{018A7E7E-8437-4E96-9F87-D5EC116D55F4}" srcOrd="1" destOrd="0" presId="urn:microsoft.com/office/officeart/2005/8/layout/chevron2"/>
    <dgm:cxn modelId="{B92975D0-E848-4BEA-B5A3-F424498015F9}" type="presParOf" srcId="{84781041-D54A-4CA4-9417-251C44362AD3}" destId="{395E24C3-0FD7-4A49-84E8-6E6E20F4EB16}" srcOrd="1" destOrd="0" presId="urn:microsoft.com/office/officeart/2005/8/layout/chevron2"/>
    <dgm:cxn modelId="{4B1AAE13-426E-4D03-BCE9-77EE3767F7C9}" type="presParOf" srcId="{84781041-D54A-4CA4-9417-251C44362AD3}" destId="{70531AEC-3369-4BE2-8578-F3D28472226F}" srcOrd="2" destOrd="0" presId="urn:microsoft.com/office/officeart/2005/8/layout/chevron2"/>
    <dgm:cxn modelId="{CB8FCC77-9A5D-4037-9ECB-9634834845D7}" type="presParOf" srcId="{70531AEC-3369-4BE2-8578-F3D28472226F}" destId="{DC7AC470-BFF9-49C5-857E-1951EEB2D9D2}" srcOrd="0" destOrd="0" presId="urn:microsoft.com/office/officeart/2005/8/layout/chevron2"/>
    <dgm:cxn modelId="{76F32EF6-F12C-437F-9CFA-85FD8FF19D34}" type="presParOf" srcId="{70531AEC-3369-4BE2-8578-F3D28472226F}" destId="{4980EE59-A961-498F-A9D7-C6260986BF3C}" srcOrd="1" destOrd="0" presId="urn:microsoft.com/office/officeart/2005/8/layout/chevron2"/>
    <dgm:cxn modelId="{0FF5AC05-EF87-4560-AE69-0E6FAF9248AF}" type="presParOf" srcId="{84781041-D54A-4CA4-9417-251C44362AD3}" destId="{D7331522-753C-4AA4-9FBF-E0E10E107B31}" srcOrd="3" destOrd="0" presId="urn:microsoft.com/office/officeart/2005/8/layout/chevron2"/>
    <dgm:cxn modelId="{E6FE7BAE-6A49-42EF-90D6-7455C2D9714D}" type="presParOf" srcId="{84781041-D54A-4CA4-9417-251C44362AD3}" destId="{2B0F0430-59D7-4D1C-B41D-DDEDB9FE1A6B}" srcOrd="4" destOrd="0" presId="urn:microsoft.com/office/officeart/2005/8/layout/chevron2"/>
    <dgm:cxn modelId="{AAD2AA84-A654-480B-B886-4D8FE85A56BD}" type="presParOf" srcId="{2B0F0430-59D7-4D1C-B41D-DDEDB9FE1A6B}" destId="{5C84D2EA-771F-4E35-8786-BBEAA8D2DF17}" srcOrd="0" destOrd="0" presId="urn:microsoft.com/office/officeart/2005/8/layout/chevron2"/>
    <dgm:cxn modelId="{E699D555-2854-4294-A829-60E1A6F18160}" type="presParOf" srcId="{2B0F0430-59D7-4D1C-B41D-DDEDB9FE1A6B}" destId="{AD924770-05B7-47B1-A4D6-FE6446AAB49D}" srcOrd="1" destOrd="0" presId="urn:microsoft.com/office/officeart/2005/8/layout/chevron2"/>
    <dgm:cxn modelId="{142723D8-6E33-490C-A15E-4FD6000ECD95}" type="presParOf" srcId="{84781041-D54A-4CA4-9417-251C44362AD3}" destId="{F4491404-9455-43A7-AF76-89C27BB4E735}" srcOrd="5" destOrd="0" presId="urn:microsoft.com/office/officeart/2005/8/layout/chevron2"/>
    <dgm:cxn modelId="{CD4DEC94-1E85-4B0D-A8E7-106BBC83FE91}" type="presParOf" srcId="{84781041-D54A-4CA4-9417-251C44362AD3}" destId="{E7C26BC3-1546-4CA8-8527-F1BC685D6C49}" srcOrd="6" destOrd="0" presId="urn:microsoft.com/office/officeart/2005/8/layout/chevron2"/>
    <dgm:cxn modelId="{D94C4580-C108-4335-87E4-4ED08E71FF63}" type="presParOf" srcId="{E7C26BC3-1546-4CA8-8527-F1BC685D6C49}" destId="{EC196EB5-8101-4BE0-859F-C5A33F0AC453}" srcOrd="0" destOrd="0" presId="urn:microsoft.com/office/officeart/2005/8/layout/chevron2"/>
    <dgm:cxn modelId="{FC8CCF4C-C3CF-482F-98E4-9782EDC1B06D}" type="presParOf" srcId="{E7C26BC3-1546-4CA8-8527-F1BC685D6C49}" destId="{B643C04E-7789-4C93-BFBD-84F7A503B28F}" srcOrd="1" destOrd="0" presId="urn:microsoft.com/office/officeart/2005/8/layout/chevron2"/>
    <dgm:cxn modelId="{5B81436B-050C-4C5A-9A36-6C4B255875AE}" type="presParOf" srcId="{84781041-D54A-4CA4-9417-251C44362AD3}" destId="{240A6A7E-1A64-4496-B91D-1D85AAD54EDE}" srcOrd="7" destOrd="0" presId="urn:microsoft.com/office/officeart/2005/8/layout/chevron2"/>
    <dgm:cxn modelId="{17D0A073-EA7F-4976-8859-4EE65F422A78}" type="presParOf" srcId="{84781041-D54A-4CA4-9417-251C44362AD3}" destId="{F1257719-90D5-4CB7-BF27-D25ADEF3E05D}" srcOrd="8" destOrd="0" presId="urn:microsoft.com/office/officeart/2005/8/layout/chevron2"/>
    <dgm:cxn modelId="{2356237F-9CF1-4E97-982D-AFE4F486ACE1}" type="presParOf" srcId="{F1257719-90D5-4CB7-BF27-D25ADEF3E05D}" destId="{B092FE35-C32D-4667-ABCE-FE77A0C8E27E}" srcOrd="0" destOrd="0" presId="urn:microsoft.com/office/officeart/2005/8/layout/chevron2"/>
    <dgm:cxn modelId="{D9FDCBAB-CF2C-4251-A999-C88597C5E5C8}" type="presParOf" srcId="{F1257719-90D5-4CB7-BF27-D25ADEF3E05D}" destId="{D8CD200C-26B6-47A1-872C-03D68BE1D8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0B4468-DABD-45BF-8EA0-E4F1D2D3341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53954A-814E-4560-8201-17E92F555AF5}">
      <dgm:prSet phldrT="[Texte]"/>
      <dgm:spPr/>
      <dgm:t>
        <a:bodyPr/>
        <a:lstStyle/>
        <a:p>
          <a:r>
            <a:rPr lang="fr-FR" dirty="0" smtClean="0"/>
            <a:t>Langage oral</a:t>
          </a:r>
          <a:endParaRPr lang="fr-FR" dirty="0"/>
        </a:p>
      </dgm:t>
    </dgm:pt>
    <dgm:pt modelId="{4E429FFE-3750-49CF-9EDB-0125DCA83A66}" type="parTrans" cxnId="{EF5C12FD-C8F3-47D5-BECD-3A2407D8135B}">
      <dgm:prSet/>
      <dgm:spPr/>
      <dgm:t>
        <a:bodyPr/>
        <a:lstStyle/>
        <a:p>
          <a:endParaRPr lang="fr-FR"/>
        </a:p>
      </dgm:t>
    </dgm:pt>
    <dgm:pt modelId="{78FAD1FF-57CB-4238-AC4C-3385C8A58F97}" type="sibTrans" cxnId="{EF5C12FD-C8F3-47D5-BECD-3A2407D8135B}">
      <dgm:prSet/>
      <dgm:spPr/>
      <dgm:t>
        <a:bodyPr/>
        <a:lstStyle/>
        <a:p>
          <a:endParaRPr lang="fr-FR"/>
        </a:p>
      </dgm:t>
    </dgm:pt>
    <dgm:pt modelId="{9FEF00EB-D77C-4441-B44A-BC965274DC82}">
      <dgm:prSet phldrT="[Texte]"/>
      <dgm:spPr/>
      <dgm:t>
        <a:bodyPr/>
        <a:lstStyle/>
        <a:p>
          <a:r>
            <a:rPr lang="fr-FR" dirty="0" smtClean="0"/>
            <a:t>S’entraîner à oraliser un texte</a:t>
          </a:r>
          <a:endParaRPr lang="fr-FR" dirty="0"/>
        </a:p>
      </dgm:t>
    </dgm:pt>
    <dgm:pt modelId="{03928159-212C-4206-9135-07D5A63B1BE7}" type="parTrans" cxnId="{43BA9ADD-2753-426E-8BE3-4364C4A232A1}">
      <dgm:prSet/>
      <dgm:spPr/>
      <dgm:t>
        <a:bodyPr/>
        <a:lstStyle/>
        <a:p>
          <a:endParaRPr lang="fr-FR"/>
        </a:p>
      </dgm:t>
    </dgm:pt>
    <dgm:pt modelId="{27F0B7D1-7CF3-43CF-8DA5-2F58AAE4F0A4}" type="sibTrans" cxnId="{43BA9ADD-2753-426E-8BE3-4364C4A232A1}">
      <dgm:prSet/>
      <dgm:spPr/>
      <dgm:t>
        <a:bodyPr/>
        <a:lstStyle/>
        <a:p>
          <a:endParaRPr lang="fr-FR"/>
        </a:p>
      </dgm:t>
    </dgm:pt>
    <dgm:pt modelId="{B067B071-FD1F-4FBF-B94C-3E8F5B5535ED}">
      <dgm:prSet phldrT="[Texte]"/>
      <dgm:spPr/>
      <dgm:t>
        <a:bodyPr/>
        <a:lstStyle/>
        <a:p>
          <a:r>
            <a:rPr lang="fr-FR" dirty="0" smtClean="0"/>
            <a:t>Dictée pré enregistrée</a:t>
          </a:r>
          <a:endParaRPr lang="fr-FR" dirty="0"/>
        </a:p>
      </dgm:t>
    </dgm:pt>
    <dgm:pt modelId="{677145AE-B4B9-4CF8-B998-F69F432E5F3B}" type="parTrans" cxnId="{C367215F-9BB0-420B-8D89-9242E9DECB5B}">
      <dgm:prSet/>
      <dgm:spPr/>
      <dgm:t>
        <a:bodyPr/>
        <a:lstStyle/>
        <a:p>
          <a:endParaRPr lang="fr-FR"/>
        </a:p>
      </dgm:t>
    </dgm:pt>
    <dgm:pt modelId="{FDF7B1B9-D318-48C7-8332-C7E0D992AC09}" type="sibTrans" cxnId="{C367215F-9BB0-420B-8D89-9242E9DECB5B}">
      <dgm:prSet/>
      <dgm:spPr/>
      <dgm:t>
        <a:bodyPr/>
        <a:lstStyle/>
        <a:p>
          <a:endParaRPr lang="fr-FR"/>
        </a:p>
      </dgm:t>
    </dgm:pt>
    <dgm:pt modelId="{7FBC4513-8BEB-42F7-9D16-FC893A060FC1}">
      <dgm:prSet phldrT="[Texte]"/>
      <dgm:spPr/>
      <dgm:t>
        <a:bodyPr/>
        <a:lstStyle/>
        <a:p>
          <a:r>
            <a:rPr lang="fr-FR" dirty="0" smtClean="0"/>
            <a:t>Création de contenus (livres numériques, bande dessinée…)</a:t>
          </a:r>
          <a:endParaRPr lang="fr-FR" dirty="0"/>
        </a:p>
      </dgm:t>
    </dgm:pt>
    <dgm:pt modelId="{1CFE5EDB-E53F-4FDD-B856-D23EB2735AEA}" type="parTrans" cxnId="{F0FEB648-DEF5-4A3F-97FE-8EA760D4DDAE}">
      <dgm:prSet/>
      <dgm:spPr/>
      <dgm:t>
        <a:bodyPr/>
        <a:lstStyle/>
        <a:p>
          <a:endParaRPr lang="fr-FR"/>
        </a:p>
      </dgm:t>
    </dgm:pt>
    <dgm:pt modelId="{AA5BB9ED-E988-443C-9846-6C0580E5EA61}" type="sibTrans" cxnId="{F0FEB648-DEF5-4A3F-97FE-8EA760D4DDAE}">
      <dgm:prSet/>
      <dgm:spPr/>
      <dgm:t>
        <a:bodyPr/>
        <a:lstStyle/>
        <a:p>
          <a:endParaRPr lang="fr-FR"/>
        </a:p>
      </dgm:t>
    </dgm:pt>
    <dgm:pt modelId="{C29ED801-06BE-40B4-9691-63063C48162C}">
      <dgm:prSet phldrT="[Texte]"/>
      <dgm:spPr/>
      <dgm:t>
        <a:bodyPr/>
        <a:lstStyle/>
        <a:p>
          <a:r>
            <a:rPr lang="fr-FR" dirty="0" smtClean="0"/>
            <a:t>Production d’écrits variés</a:t>
          </a:r>
          <a:endParaRPr lang="fr-FR" dirty="0"/>
        </a:p>
      </dgm:t>
    </dgm:pt>
    <dgm:pt modelId="{A2DA7DFD-E642-457C-98BE-446F6E39350B}" type="parTrans" cxnId="{33CC6220-A1B3-4BBC-A62A-0EB8A3DD93CB}">
      <dgm:prSet/>
      <dgm:spPr/>
      <dgm:t>
        <a:bodyPr/>
        <a:lstStyle/>
        <a:p>
          <a:endParaRPr lang="fr-FR"/>
        </a:p>
      </dgm:t>
    </dgm:pt>
    <dgm:pt modelId="{B28CF354-42E1-4E6A-889F-B96045A00A0F}" type="sibTrans" cxnId="{33CC6220-A1B3-4BBC-A62A-0EB8A3DD93CB}">
      <dgm:prSet/>
      <dgm:spPr/>
      <dgm:t>
        <a:bodyPr/>
        <a:lstStyle/>
        <a:p>
          <a:endParaRPr lang="fr-FR"/>
        </a:p>
      </dgm:t>
    </dgm:pt>
    <dgm:pt modelId="{40782BFE-CD1C-454A-8130-88ACDBEBF267}">
      <dgm:prSet phldrT="[Texte]"/>
      <dgm:spPr/>
      <dgm:t>
        <a:bodyPr/>
        <a:lstStyle/>
        <a:p>
          <a:r>
            <a:rPr lang="fr-FR" dirty="0" smtClean="0"/>
            <a:t>Dictée à l’adulte</a:t>
          </a:r>
          <a:endParaRPr lang="fr-FR" dirty="0"/>
        </a:p>
      </dgm:t>
    </dgm:pt>
    <dgm:pt modelId="{42EAC176-2DAB-495B-9682-D67F1D8A4E81}" type="parTrans" cxnId="{E2E7426A-5683-4E7E-964F-0208AEA8CD93}">
      <dgm:prSet/>
      <dgm:spPr/>
      <dgm:t>
        <a:bodyPr/>
        <a:lstStyle/>
        <a:p>
          <a:endParaRPr lang="fr-FR"/>
        </a:p>
      </dgm:t>
    </dgm:pt>
    <dgm:pt modelId="{BFDFDF99-EFA5-462C-8248-EB317C9326FD}" type="sibTrans" cxnId="{E2E7426A-5683-4E7E-964F-0208AEA8CD93}">
      <dgm:prSet/>
      <dgm:spPr/>
      <dgm:t>
        <a:bodyPr/>
        <a:lstStyle/>
        <a:p>
          <a:endParaRPr lang="fr-FR"/>
        </a:p>
      </dgm:t>
    </dgm:pt>
    <dgm:pt modelId="{40EA9076-8A36-468E-A900-25B63B95553A}">
      <dgm:prSet phldrT="[Texte]"/>
      <dgm:spPr/>
      <dgm:t>
        <a:bodyPr/>
        <a:lstStyle/>
        <a:p>
          <a:r>
            <a:rPr lang="fr-FR" dirty="0" smtClean="0"/>
            <a:t>Vocabulaire</a:t>
          </a:r>
          <a:endParaRPr lang="fr-FR" dirty="0"/>
        </a:p>
      </dgm:t>
    </dgm:pt>
    <dgm:pt modelId="{125A79AA-6A12-4CF1-AADC-041A6CEB2CED}" type="parTrans" cxnId="{62DE0E0D-0D59-4357-A895-1BDCC94E8D4A}">
      <dgm:prSet/>
      <dgm:spPr/>
      <dgm:t>
        <a:bodyPr/>
        <a:lstStyle/>
        <a:p>
          <a:endParaRPr lang="fr-FR"/>
        </a:p>
      </dgm:t>
    </dgm:pt>
    <dgm:pt modelId="{A55AAD87-938E-45AE-8D04-EA8919CCB923}" type="sibTrans" cxnId="{62DE0E0D-0D59-4357-A895-1BDCC94E8D4A}">
      <dgm:prSet/>
      <dgm:spPr/>
      <dgm:t>
        <a:bodyPr/>
        <a:lstStyle/>
        <a:p>
          <a:endParaRPr lang="fr-FR"/>
        </a:p>
      </dgm:t>
    </dgm:pt>
    <dgm:pt modelId="{C2A19F01-A631-4894-B55A-AEEBB6449DB7}">
      <dgm:prSet phldrT="[Texte]"/>
      <dgm:spPr/>
      <dgm:t>
        <a:bodyPr/>
        <a:lstStyle/>
        <a:p>
          <a:r>
            <a:rPr lang="fr-FR" dirty="0" smtClean="0"/>
            <a:t>Dictionnaire en ligne</a:t>
          </a:r>
          <a:endParaRPr lang="fr-FR" dirty="0"/>
        </a:p>
      </dgm:t>
    </dgm:pt>
    <dgm:pt modelId="{A89AD681-497B-4A50-A89C-E8DCDD8BE4DF}" type="parTrans" cxnId="{F1D8BD92-E347-4055-A36A-60A94C9B2163}">
      <dgm:prSet/>
      <dgm:spPr/>
      <dgm:t>
        <a:bodyPr/>
        <a:lstStyle/>
        <a:p>
          <a:endParaRPr lang="fr-FR"/>
        </a:p>
      </dgm:t>
    </dgm:pt>
    <dgm:pt modelId="{6A700ECA-DE74-492C-B0F6-A649721A94C4}" type="sibTrans" cxnId="{F1D8BD92-E347-4055-A36A-60A94C9B2163}">
      <dgm:prSet/>
      <dgm:spPr/>
      <dgm:t>
        <a:bodyPr/>
        <a:lstStyle/>
        <a:p>
          <a:endParaRPr lang="fr-FR"/>
        </a:p>
      </dgm:t>
    </dgm:pt>
    <dgm:pt modelId="{DE9213CB-66EC-4F26-B001-834B355BFD4D}">
      <dgm:prSet phldrT="[Texte]"/>
      <dgm:spPr/>
      <dgm:t>
        <a:bodyPr/>
        <a:lstStyle/>
        <a:p>
          <a:r>
            <a:rPr lang="fr-FR" dirty="0" err="1" smtClean="0"/>
            <a:t>Leximage</a:t>
          </a:r>
          <a:endParaRPr lang="fr-FR" dirty="0"/>
        </a:p>
      </dgm:t>
    </dgm:pt>
    <dgm:pt modelId="{61FAA74E-0012-4A35-90FC-E2511ED1EA17}" type="parTrans" cxnId="{104A17E5-0025-4AEE-B01D-45E34DC3617F}">
      <dgm:prSet/>
      <dgm:spPr/>
      <dgm:t>
        <a:bodyPr/>
        <a:lstStyle/>
        <a:p>
          <a:endParaRPr lang="fr-FR"/>
        </a:p>
      </dgm:t>
    </dgm:pt>
    <dgm:pt modelId="{537CA32B-4909-4558-BC38-998828190F3D}" type="sibTrans" cxnId="{104A17E5-0025-4AEE-B01D-45E34DC3617F}">
      <dgm:prSet/>
      <dgm:spPr/>
      <dgm:t>
        <a:bodyPr/>
        <a:lstStyle/>
        <a:p>
          <a:endParaRPr lang="fr-FR"/>
        </a:p>
      </dgm:t>
    </dgm:pt>
    <dgm:pt modelId="{7E02703A-8914-48C6-99BC-70964F23E812}">
      <dgm:prSet phldrT="[Texte]"/>
      <dgm:spPr/>
      <dgm:t>
        <a:bodyPr/>
        <a:lstStyle/>
        <a:p>
          <a:r>
            <a:rPr lang="fr-FR" dirty="0" smtClean="0"/>
            <a:t>Consignes</a:t>
          </a:r>
          <a:endParaRPr lang="fr-FR" dirty="0"/>
        </a:p>
      </dgm:t>
    </dgm:pt>
    <dgm:pt modelId="{141D314F-C8DD-4C71-AA15-30940AC96577}" type="parTrans" cxnId="{35ED0424-2BFC-4DCC-A160-04D759031FC0}">
      <dgm:prSet/>
      <dgm:spPr/>
      <dgm:t>
        <a:bodyPr/>
        <a:lstStyle/>
        <a:p>
          <a:endParaRPr lang="fr-FR"/>
        </a:p>
      </dgm:t>
    </dgm:pt>
    <dgm:pt modelId="{34F8CA12-7C5A-4E08-9925-D342737D91DA}" type="sibTrans" cxnId="{35ED0424-2BFC-4DCC-A160-04D759031FC0}">
      <dgm:prSet/>
      <dgm:spPr/>
      <dgm:t>
        <a:bodyPr/>
        <a:lstStyle/>
        <a:p>
          <a:endParaRPr lang="fr-FR"/>
        </a:p>
      </dgm:t>
    </dgm:pt>
    <dgm:pt modelId="{766BE972-A51C-47AF-8F72-A13A305E77F9}">
      <dgm:prSet phldrT="[Texte]"/>
      <dgm:spPr/>
      <dgm:t>
        <a:bodyPr/>
        <a:lstStyle/>
        <a:p>
          <a:r>
            <a:rPr lang="fr-FR" dirty="0" smtClean="0"/>
            <a:t>Exprimer les états mentaux d’un personnage</a:t>
          </a:r>
          <a:endParaRPr lang="fr-FR" dirty="0"/>
        </a:p>
      </dgm:t>
    </dgm:pt>
    <dgm:pt modelId="{0649D99A-0A90-46DD-BBEF-EF275B3D0051}" type="parTrans" cxnId="{FA2EDC11-2CE0-4DE7-BDC0-4B2BBAA59799}">
      <dgm:prSet/>
      <dgm:spPr/>
      <dgm:t>
        <a:bodyPr/>
        <a:lstStyle/>
        <a:p>
          <a:endParaRPr lang="fr-FR"/>
        </a:p>
      </dgm:t>
    </dgm:pt>
    <dgm:pt modelId="{F94C91B5-8B4F-40F5-B0DA-E62C5E8D4B90}" type="sibTrans" cxnId="{FA2EDC11-2CE0-4DE7-BDC0-4B2BBAA59799}">
      <dgm:prSet/>
      <dgm:spPr/>
      <dgm:t>
        <a:bodyPr/>
        <a:lstStyle/>
        <a:p>
          <a:endParaRPr lang="fr-FR"/>
        </a:p>
      </dgm:t>
    </dgm:pt>
    <dgm:pt modelId="{D05E0097-A1B5-4BF3-B52E-4BF8A1D9A656}" type="pres">
      <dgm:prSet presAssocID="{B80B4468-DABD-45BF-8EA0-E4F1D2D334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5901C3-B27B-4833-A585-12393AA2C937}" type="pres">
      <dgm:prSet presAssocID="{E253954A-814E-4560-8201-17E92F555AF5}" presName="comp" presStyleCnt="0"/>
      <dgm:spPr/>
    </dgm:pt>
    <dgm:pt modelId="{BC479530-38A9-49A3-8C9A-38FABEA26CAD}" type="pres">
      <dgm:prSet presAssocID="{E253954A-814E-4560-8201-17E92F555AF5}" presName="box" presStyleLbl="node1" presStyleIdx="0" presStyleCnt="3"/>
      <dgm:spPr/>
      <dgm:t>
        <a:bodyPr/>
        <a:lstStyle/>
        <a:p>
          <a:endParaRPr lang="fr-FR"/>
        </a:p>
      </dgm:t>
    </dgm:pt>
    <dgm:pt modelId="{37E2F1D7-7CFE-4295-83A5-D9AC56C3CAD1}" type="pres">
      <dgm:prSet presAssocID="{E253954A-814E-4560-8201-17E92F555AF5}" presName="img" presStyleLbl="fgImgPlace1" presStyleIdx="0" presStyleCnt="3" custScaleX="52730" custScaleY="49024" custLinFactNeighborX="-26702" custLinFactNeighborY="-262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2688C33C-1CB7-4130-BC36-319098AF8141}" type="pres">
      <dgm:prSet presAssocID="{E253954A-814E-4560-8201-17E92F555A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D94655-0661-40A3-9188-94E9BF4E9A38}" type="pres">
      <dgm:prSet presAssocID="{78FAD1FF-57CB-4238-AC4C-3385C8A58F97}" presName="spacer" presStyleCnt="0"/>
      <dgm:spPr/>
    </dgm:pt>
    <dgm:pt modelId="{D053BAC1-B473-4750-A507-34EBA6E02AA0}" type="pres">
      <dgm:prSet presAssocID="{7FBC4513-8BEB-42F7-9D16-FC893A060FC1}" presName="comp" presStyleCnt="0"/>
      <dgm:spPr/>
    </dgm:pt>
    <dgm:pt modelId="{BEFE6227-2B66-4D1E-B35A-F7B225010E21}" type="pres">
      <dgm:prSet presAssocID="{7FBC4513-8BEB-42F7-9D16-FC893A060FC1}" presName="box" presStyleLbl="node1" presStyleIdx="1" presStyleCnt="3"/>
      <dgm:spPr/>
      <dgm:t>
        <a:bodyPr/>
        <a:lstStyle/>
        <a:p>
          <a:endParaRPr lang="fr-FR"/>
        </a:p>
      </dgm:t>
    </dgm:pt>
    <dgm:pt modelId="{3856DBAE-2078-438D-9FAF-3BC6A9128FD4}" type="pres">
      <dgm:prSet presAssocID="{7FBC4513-8BEB-42F7-9D16-FC893A060FC1}" presName="img" presStyleLbl="fgImgPlace1" presStyleIdx="1" presStyleCnt="3" custScaleX="45547" custScaleY="47717" custLinFactNeighborX="-31343" custLinFactNeighborY="-238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fr-FR"/>
        </a:p>
      </dgm:t>
    </dgm:pt>
    <dgm:pt modelId="{F30814E0-5554-438F-A55F-B0DA42E78397}" type="pres">
      <dgm:prSet presAssocID="{7FBC4513-8BEB-42F7-9D16-FC893A060F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FC83AC-5AAA-41C8-BA8B-0E55022AF27C}" type="pres">
      <dgm:prSet presAssocID="{AA5BB9ED-E988-443C-9846-6C0580E5EA61}" presName="spacer" presStyleCnt="0"/>
      <dgm:spPr/>
    </dgm:pt>
    <dgm:pt modelId="{1F8D8F8B-C12D-4CDC-B7B7-BB12A9769C95}" type="pres">
      <dgm:prSet presAssocID="{40EA9076-8A36-468E-A900-25B63B95553A}" presName="comp" presStyleCnt="0"/>
      <dgm:spPr/>
    </dgm:pt>
    <dgm:pt modelId="{E82FDF88-E70B-44A8-A63D-B226F9CA4B8B}" type="pres">
      <dgm:prSet presAssocID="{40EA9076-8A36-468E-A900-25B63B95553A}" presName="box" presStyleLbl="node1" presStyleIdx="2" presStyleCnt="3"/>
      <dgm:spPr/>
      <dgm:t>
        <a:bodyPr/>
        <a:lstStyle/>
        <a:p>
          <a:endParaRPr lang="fr-FR"/>
        </a:p>
      </dgm:t>
    </dgm:pt>
    <dgm:pt modelId="{DAC5B394-CAAA-4A64-B9C1-0BADA2EB631E}" type="pres">
      <dgm:prSet presAssocID="{40EA9076-8A36-468E-A900-25B63B95553A}" presName="img" presStyleLbl="fgImgPlace1" presStyleIdx="2" presStyleCnt="3" custFlipVert="1" custFlipHor="1" custScaleX="8467" custScaleY="3836"/>
      <dgm:spPr/>
    </dgm:pt>
    <dgm:pt modelId="{8A55F198-80C2-4967-9D6B-76B17A1F6195}" type="pres">
      <dgm:prSet presAssocID="{40EA9076-8A36-468E-A900-25B63B95553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1B813A-A5B8-424D-8B33-AE6314E5470B}" type="presOf" srcId="{40EA9076-8A36-468E-A900-25B63B95553A}" destId="{8A55F198-80C2-4967-9D6B-76B17A1F6195}" srcOrd="1" destOrd="0" presId="urn:microsoft.com/office/officeart/2005/8/layout/vList4"/>
    <dgm:cxn modelId="{F0FEB648-DEF5-4A3F-97FE-8EA760D4DDAE}" srcId="{B80B4468-DABD-45BF-8EA0-E4F1D2D33419}" destId="{7FBC4513-8BEB-42F7-9D16-FC893A060FC1}" srcOrd="1" destOrd="0" parTransId="{1CFE5EDB-E53F-4FDD-B856-D23EB2735AEA}" sibTransId="{AA5BB9ED-E988-443C-9846-6C0580E5EA61}"/>
    <dgm:cxn modelId="{711DB041-54A4-4FEA-B6B7-C0D6DC633880}" type="presOf" srcId="{B067B071-FD1F-4FBF-B94C-3E8F5B5535ED}" destId="{2688C33C-1CB7-4130-BC36-319098AF8141}" srcOrd="1" destOrd="2" presId="urn:microsoft.com/office/officeart/2005/8/layout/vList4"/>
    <dgm:cxn modelId="{F9679C3C-374C-4087-BEB1-E5AFC84C561C}" type="presOf" srcId="{C29ED801-06BE-40B4-9691-63063C48162C}" destId="{F30814E0-5554-438F-A55F-B0DA42E78397}" srcOrd="1" destOrd="1" presId="urn:microsoft.com/office/officeart/2005/8/layout/vList4"/>
    <dgm:cxn modelId="{33CC6220-A1B3-4BBC-A62A-0EB8A3DD93CB}" srcId="{7FBC4513-8BEB-42F7-9D16-FC893A060FC1}" destId="{C29ED801-06BE-40B4-9691-63063C48162C}" srcOrd="0" destOrd="0" parTransId="{A2DA7DFD-E642-457C-98BE-446F6E39350B}" sibTransId="{B28CF354-42E1-4E6A-889F-B96045A00A0F}"/>
    <dgm:cxn modelId="{62DE0E0D-0D59-4357-A895-1BDCC94E8D4A}" srcId="{B80B4468-DABD-45BF-8EA0-E4F1D2D33419}" destId="{40EA9076-8A36-468E-A900-25B63B95553A}" srcOrd="2" destOrd="0" parTransId="{125A79AA-6A12-4CF1-AADC-041A6CEB2CED}" sibTransId="{A55AAD87-938E-45AE-8D04-EA8919CCB923}"/>
    <dgm:cxn modelId="{E0C0C388-D64C-4F82-A0D8-B1296EBEE2B7}" type="presOf" srcId="{7FBC4513-8BEB-42F7-9D16-FC893A060FC1}" destId="{BEFE6227-2B66-4D1E-B35A-F7B225010E21}" srcOrd="0" destOrd="0" presId="urn:microsoft.com/office/officeart/2005/8/layout/vList4"/>
    <dgm:cxn modelId="{F5C1A4B5-EEB0-4453-BBCF-767B832E0C83}" type="presOf" srcId="{40782BFE-CD1C-454A-8130-88ACDBEBF267}" destId="{F30814E0-5554-438F-A55F-B0DA42E78397}" srcOrd="1" destOrd="2" presId="urn:microsoft.com/office/officeart/2005/8/layout/vList4"/>
    <dgm:cxn modelId="{C38226F3-320D-4D70-A01D-DA93D859A360}" type="presOf" srcId="{E253954A-814E-4560-8201-17E92F555AF5}" destId="{BC479530-38A9-49A3-8C9A-38FABEA26CAD}" srcOrd="0" destOrd="0" presId="urn:microsoft.com/office/officeart/2005/8/layout/vList4"/>
    <dgm:cxn modelId="{35ED0424-2BFC-4DCC-A160-04D759031FC0}" srcId="{E253954A-814E-4560-8201-17E92F555AF5}" destId="{7E02703A-8914-48C6-99BC-70964F23E812}" srcOrd="2" destOrd="0" parTransId="{141D314F-C8DD-4C71-AA15-30940AC96577}" sibTransId="{34F8CA12-7C5A-4E08-9925-D342737D91DA}"/>
    <dgm:cxn modelId="{2230F096-255D-4270-AD6A-A9F5CECD2452}" type="presOf" srcId="{B067B071-FD1F-4FBF-B94C-3E8F5B5535ED}" destId="{BC479530-38A9-49A3-8C9A-38FABEA26CAD}" srcOrd="0" destOrd="2" presId="urn:microsoft.com/office/officeart/2005/8/layout/vList4"/>
    <dgm:cxn modelId="{EB87675A-E0AB-4189-8998-127A1B602D1E}" type="presOf" srcId="{40782BFE-CD1C-454A-8130-88ACDBEBF267}" destId="{BEFE6227-2B66-4D1E-B35A-F7B225010E21}" srcOrd="0" destOrd="2" presId="urn:microsoft.com/office/officeart/2005/8/layout/vList4"/>
    <dgm:cxn modelId="{104A17E5-0025-4AEE-B01D-45E34DC3617F}" srcId="{40EA9076-8A36-468E-A900-25B63B95553A}" destId="{DE9213CB-66EC-4F26-B001-834B355BFD4D}" srcOrd="1" destOrd="0" parTransId="{61FAA74E-0012-4A35-90FC-E2511ED1EA17}" sibTransId="{537CA32B-4909-4558-BC38-998828190F3D}"/>
    <dgm:cxn modelId="{7D243766-60BA-4FEB-BB70-D292B4DA8E37}" type="presOf" srcId="{C29ED801-06BE-40B4-9691-63063C48162C}" destId="{BEFE6227-2B66-4D1E-B35A-F7B225010E21}" srcOrd="0" destOrd="1" presId="urn:microsoft.com/office/officeart/2005/8/layout/vList4"/>
    <dgm:cxn modelId="{013A720B-8ACC-47EB-ABC9-C46138A086DD}" type="presOf" srcId="{9FEF00EB-D77C-4441-B44A-BC965274DC82}" destId="{2688C33C-1CB7-4130-BC36-319098AF8141}" srcOrd="1" destOrd="1" presId="urn:microsoft.com/office/officeart/2005/8/layout/vList4"/>
    <dgm:cxn modelId="{4E30F36E-87F3-4B70-885F-686A0AB568AE}" type="presOf" srcId="{766BE972-A51C-47AF-8F72-A13A305E77F9}" destId="{2688C33C-1CB7-4130-BC36-319098AF8141}" srcOrd="1" destOrd="4" presId="urn:microsoft.com/office/officeart/2005/8/layout/vList4"/>
    <dgm:cxn modelId="{1DFCA3F4-25A5-4A88-86F4-1C1A086BD1A4}" type="presOf" srcId="{9FEF00EB-D77C-4441-B44A-BC965274DC82}" destId="{BC479530-38A9-49A3-8C9A-38FABEA26CAD}" srcOrd="0" destOrd="1" presId="urn:microsoft.com/office/officeart/2005/8/layout/vList4"/>
    <dgm:cxn modelId="{0F4AD97A-786F-406B-8BCE-2210CDDB0F32}" type="presOf" srcId="{DE9213CB-66EC-4F26-B001-834B355BFD4D}" destId="{8A55F198-80C2-4967-9D6B-76B17A1F6195}" srcOrd="1" destOrd="2" presId="urn:microsoft.com/office/officeart/2005/8/layout/vList4"/>
    <dgm:cxn modelId="{F1D8BD92-E347-4055-A36A-60A94C9B2163}" srcId="{40EA9076-8A36-468E-A900-25B63B95553A}" destId="{C2A19F01-A631-4894-B55A-AEEBB6449DB7}" srcOrd="0" destOrd="0" parTransId="{A89AD681-497B-4A50-A89C-E8DCDD8BE4DF}" sibTransId="{6A700ECA-DE74-492C-B0F6-A649721A94C4}"/>
    <dgm:cxn modelId="{66262C44-2658-45AB-B6B6-892F073635F3}" type="presOf" srcId="{7FBC4513-8BEB-42F7-9D16-FC893A060FC1}" destId="{F30814E0-5554-438F-A55F-B0DA42E78397}" srcOrd="1" destOrd="0" presId="urn:microsoft.com/office/officeart/2005/8/layout/vList4"/>
    <dgm:cxn modelId="{A0601BF4-199A-4623-A19D-6C8D4C541812}" type="presOf" srcId="{766BE972-A51C-47AF-8F72-A13A305E77F9}" destId="{BC479530-38A9-49A3-8C9A-38FABEA26CAD}" srcOrd="0" destOrd="4" presId="urn:microsoft.com/office/officeart/2005/8/layout/vList4"/>
    <dgm:cxn modelId="{EF5C12FD-C8F3-47D5-BECD-3A2407D8135B}" srcId="{B80B4468-DABD-45BF-8EA0-E4F1D2D33419}" destId="{E253954A-814E-4560-8201-17E92F555AF5}" srcOrd="0" destOrd="0" parTransId="{4E429FFE-3750-49CF-9EDB-0125DCA83A66}" sibTransId="{78FAD1FF-57CB-4238-AC4C-3385C8A58F97}"/>
    <dgm:cxn modelId="{2430946D-0D5E-47E4-BA18-59C9FF5079B0}" type="presOf" srcId="{C2A19F01-A631-4894-B55A-AEEBB6449DB7}" destId="{8A55F198-80C2-4967-9D6B-76B17A1F6195}" srcOrd="1" destOrd="1" presId="urn:microsoft.com/office/officeart/2005/8/layout/vList4"/>
    <dgm:cxn modelId="{82A2B9B3-BC52-4CFF-8BB8-642564555666}" type="presOf" srcId="{E253954A-814E-4560-8201-17E92F555AF5}" destId="{2688C33C-1CB7-4130-BC36-319098AF8141}" srcOrd="1" destOrd="0" presId="urn:microsoft.com/office/officeart/2005/8/layout/vList4"/>
    <dgm:cxn modelId="{FA2EDC11-2CE0-4DE7-BDC0-4B2BBAA59799}" srcId="{E253954A-814E-4560-8201-17E92F555AF5}" destId="{766BE972-A51C-47AF-8F72-A13A305E77F9}" srcOrd="3" destOrd="0" parTransId="{0649D99A-0A90-46DD-BBEF-EF275B3D0051}" sibTransId="{F94C91B5-8B4F-40F5-B0DA-E62C5E8D4B90}"/>
    <dgm:cxn modelId="{ECECE5F1-55DA-405B-82AB-BC9764655B95}" type="presOf" srcId="{C2A19F01-A631-4894-B55A-AEEBB6449DB7}" destId="{E82FDF88-E70B-44A8-A63D-B226F9CA4B8B}" srcOrd="0" destOrd="1" presId="urn:microsoft.com/office/officeart/2005/8/layout/vList4"/>
    <dgm:cxn modelId="{E2E7426A-5683-4E7E-964F-0208AEA8CD93}" srcId="{7FBC4513-8BEB-42F7-9D16-FC893A060FC1}" destId="{40782BFE-CD1C-454A-8130-88ACDBEBF267}" srcOrd="1" destOrd="0" parTransId="{42EAC176-2DAB-495B-9682-D67F1D8A4E81}" sibTransId="{BFDFDF99-EFA5-462C-8248-EB317C9326FD}"/>
    <dgm:cxn modelId="{E4524AEC-DB3F-42C5-839D-A83A310137B6}" type="presOf" srcId="{40EA9076-8A36-468E-A900-25B63B95553A}" destId="{E82FDF88-E70B-44A8-A63D-B226F9CA4B8B}" srcOrd="0" destOrd="0" presId="urn:microsoft.com/office/officeart/2005/8/layout/vList4"/>
    <dgm:cxn modelId="{7A5C01C6-E3A6-4209-A7C3-48ECDA1747B0}" type="presOf" srcId="{7E02703A-8914-48C6-99BC-70964F23E812}" destId="{2688C33C-1CB7-4130-BC36-319098AF8141}" srcOrd="1" destOrd="3" presId="urn:microsoft.com/office/officeart/2005/8/layout/vList4"/>
    <dgm:cxn modelId="{8AAD1A99-6E1B-487B-A31D-0772B505721F}" type="presOf" srcId="{DE9213CB-66EC-4F26-B001-834B355BFD4D}" destId="{E82FDF88-E70B-44A8-A63D-B226F9CA4B8B}" srcOrd="0" destOrd="2" presId="urn:microsoft.com/office/officeart/2005/8/layout/vList4"/>
    <dgm:cxn modelId="{56FC1941-6CD2-4877-A73D-7A03BFE88239}" type="presOf" srcId="{7E02703A-8914-48C6-99BC-70964F23E812}" destId="{BC479530-38A9-49A3-8C9A-38FABEA26CAD}" srcOrd="0" destOrd="3" presId="urn:microsoft.com/office/officeart/2005/8/layout/vList4"/>
    <dgm:cxn modelId="{43BA9ADD-2753-426E-8BE3-4364C4A232A1}" srcId="{E253954A-814E-4560-8201-17E92F555AF5}" destId="{9FEF00EB-D77C-4441-B44A-BC965274DC82}" srcOrd="0" destOrd="0" parTransId="{03928159-212C-4206-9135-07D5A63B1BE7}" sibTransId="{27F0B7D1-7CF3-43CF-8DA5-2F58AAE4F0A4}"/>
    <dgm:cxn modelId="{C367215F-9BB0-420B-8D89-9242E9DECB5B}" srcId="{E253954A-814E-4560-8201-17E92F555AF5}" destId="{B067B071-FD1F-4FBF-B94C-3E8F5B5535ED}" srcOrd="1" destOrd="0" parTransId="{677145AE-B4B9-4CF8-B998-F69F432E5F3B}" sibTransId="{FDF7B1B9-D318-48C7-8332-C7E0D992AC09}"/>
    <dgm:cxn modelId="{941CC90C-4F24-49CD-B104-8067FAD9C286}" type="presOf" srcId="{B80B4468-DABD-45BF-8EA0-E4F1D2D33419}" destId="{D05E0097-A1B5-4BF3-B52E-4BF8A1D9A656}" srcOrd="0" destOrd="0" presId="urn:microsoft.com/office/officeart/2005/8/layout/vList4"/>
    <dgm:cxn modelId="{F24A2516-E0D3-4644-B38E-BE1870C9670B}" type="presParOf" srcId="{D05E0097-A1B5-4BF3-B52E-4BF8A1D9A656}" destId="{AD5901C3-B27B-4833-A585-12393AA2C937}" srcOrd="0" destOrd="0" presId="urn:microsoft.com/office/officeart/2005/8/layout/vList4"/>
    <dgm:cxn modelId="{F576DE41-8BD1-4AD2-A06B-C7B89A9C21EB}" type="presParOf" srcId="{AD5901C3-B27B-4833-A585-12393AA2C937}" destId="{BC479530-38A9-49A3-8C9A-38FABEA26CAD}" srcOrd="0" destOrd="0" presId="urn:microsoft.com/office/officeart/2005/8/layout/vList4"/>
    <dgm:cxn modelId="{68047C3D-CEA2-4BBE-A00C-B2AB22A17E3A}" type="presParOf" srcId="{AD5901C3-B27B-4833-A585-12393AA2C937}" destId="{37E2F1D7-7CFE-4295-83A5-D9AC56C3CAD1}" srcOrd="1" destOrd="0" presId="urn:microsoft.com/office/officeart/2005/8/layout/vList4"/>
    <dgm:cxn modelId="{1F152E97-CCC1-4450-9997-6405F65F6E27}" type="presParOf" srcId="{AD5901C3-B27B-4833-A585-12393AA2C937}" destId="{2688C33C-1CB7-4130-BC36-319098AF8141}" srcOrd="2" destOrd="0" presId="urn:microsoft.com/office/officeart/2005/8/layout/vList4"/>
    <dgm:cxn modelId="{445048B9-F7C4-4D38-BDAB-B514D68162D6}" type="presParOf" srcId="{D05E0097-A1B5-4BF3-B52E-4BF8A1D9A656}" destId="{E5D94655-0661-40A3-9188-94E9BF4E9A38}" srcOrd="1" destOrd="0" presId="urn:microsoft.com/office/officeart/2005/8/layout/vList4"/>
    <dgm:cxn modelId="{F4F20452-2BB8-46D9-89A1-88BC478C1F1F}" type="presParOf" srcId="{D05E0097-A1B5-4BF3-B52E-4BF8A1D9A656}" destId="{D053BAC1-B473-4750-A507-34EBA6E02AA0}" srcOrd="2" destOrd="0" presId="urn:microsoft.com/office/officeart/2005/8/layout/vList4"/>
    <dgm:cxn modelId="{ED1958C3-CE63-4216-B450-44BA995A2F02}" type="presParOf" srcId="{D053BAC1-B473-4750-A507-34EBA6E02AA0}" destId="{BEFE6227-2B66-4D1E-B35A-F7B225010E21}" srcOrd="0" destOrd="0" presId="urn:microsoft.com/office/officeart/2005/8/layout/vList4"/>
    <dgm:cxn modelId="{EF738C75-DF23-4442-93F6-5912110AC858}" type="presParOf" srcId="{D053BAC1-B473-4750-A507-34EBA6E02AA0}" destId="{3856DBAE-2078-438D-9FAF-3BC6A9128FD4}" srcOrd="1" destOrd="0" presId="urn:microsoft.com/office/officeart/2005/8/layout/vList4"/>
    <dgm:cxn modelId="{A9C28A5D-79A5-4FF4-8111-7F5EF742B60D}" type="presParOf" srcId="{D053BAC1-B473-4750-A507-34EBA6E02AA0}" destId="{F30814E0-5554-438F-A55F-B0DA42E78397}" srcOrd="2" destOrd="0" presId="urn:microsoft.com/office/officeart/2005/8/layout/vList4"/>
    <dgm:cxn modelId="{E63E9E57-2CB5-4702-9E61-2787B5598064}" type="presParOf" srcId="{D05E0097-A1B5-4BF3-B52E-4BF8A1D9A656}" destId="{C2FC83AC-5AAA-41C8-BA8B-0E55022AF27C}" srcOrd="3" destOrd="0" presId="urn:microsoft.com/office/officeart/2005/8/layout/vList4"/>
    <dgm:cxn modelId="{72EC28EA-F1DC-48DD-9244-FEC77AC2B96B}" type="presParOf" srcId="{D05E0097-A1B5-4BF3-B52E-4BF8A1D9A656}" destId="{1F8D8F8B-C12D-4CDC-B7B7-BB12A9769C95}" srcOrd="4" destOrd="0" presId="urn:microsoft.com/office/officeart/2005/8/layout/vList4"/>
    <dgm:cxn modelId="{78E343BD-442E-4DA3-8D9F-5B2990B650D4}" type="presParOf" srcId="{1F8D8F8B-C12D-4CDC-B7B7-BB12A9769C95}" destId="{E82FDF88-E70B-44A8-A63D-B226F9CA4B8B}" srcOrd="0" destOrd="0" presId="urn:microsoft.com/office/officeart/2005/8/layout/vList4"/>
    <dgm:cxn modelId="{3FB7C213-1B75-4529-8889-4640DBCB61C8}" type="presParOf" srcId="{1F8D8F8B-C12D-4CDC-B7B7-BB12A9769C95}" destId="{DAC5B394-CAAA-4A64-B9C1-0BADA2EB631E}" srcOrd="1" destOrd="0" presId="urn:microsoft.com/office/officeart/2005/8/layout/vList4"/>
    <dgm:cxn modelId="{94D997C4-DD1E-4D5F-B104-8935B212AEC7}" type="presParOf" srcId="{1F8D8F8B-C12D-4CDC-B7B7-BB12A9769C95}" destId="{8A55F198-80C2-4967-9D6B-76B17A1F61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0B4468-DABD-45BF-8EA0-E4F1D2D3341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53954A-814E-4560-8201-17E92F555AF5}">
      <dgm:prSet phldrT="[Texte]" custT="1"/>
      <dgm:spPr/>
      <dgm:t>
        <a:bodyPr/>
        <a:lstStyle/>
        <a:p>
          <a:r>
            <a:rPr lang="fr-FR" sz="3600" dirty="0" smtClean="0"/>
            <a:t>Calcul mental</a:t>
          </a:r>
          <a:endParaRPr lang="fr-FR" sz="3600" dirty="0"/>
        </a:p>
      </dgm:t>
    </dgm:pt>
    <dgm:pt modelId="{4E429FFE-3750-49CF-9EDB-0125DCA83A66}" type="parTrans" cxnId="{EF5C12FD-C8F3-47D5-BECD-3A2407D8135B}">
      <dgm:prSet/>
      <dgm:spPr/>
      <dgm:t>
        <a:bodyPr/>
        <a:lstStyle/>
        <a:p>
          <a:endParaRPr lang="fr-FR"/>
        </a:p>
      </dgm:t>
    </dgm:pt>
    <dgm:pt modelId="{78FAD1FF-57CB-4238-AC4C-3385C8A58F97}" type="sibTrans" cxnId="{EF5C12FD-C8F3-47D5-BECD-3A2407D8135B}">
      <dgm:prSet/>
      <dgm:spPr/>
      <dgm:t>
        <a:bodyPr/>
        <a:lstStyle/>
        <a:p>
          <a:endParaRPr lang="fr-FR"/>
        </a:p>
      </dgm:t>
    </dgm:pt>
    <dgm:pt modelId="{9FEF00EB-D77C-4441-B44A-BC965274DC82}">
      <dgm:prSet phldrT="[Texte]" custT="1"/>
      <dgm:spPr/>
      <dgm:t>
        <a:bodyPr/>
        <a:lstStyle/>
        <a:p>
          <a:r>
            <a:rPr lang="fr-FR" sz="2000" dirty="0" smtClean="0"/>
            <a:t>Défi tables, </a:t>
          </a:r>
          <a:r>
            <a:rPr lang="fr-FR" sz="2000" dirty="0" err="1" smtClean="0"/>
            <a:t>Calcul@tice</a:t>
          </a:r>
          <a:r>
            <a:rPr lang="fr-FR" sz="2000" dirty="0" smtClean="0"/>
            <a:t>, 120 secondes, Maths duel : S’entraîner au calcul mental, seul ou à deux</a:t>
          </a:r>
          <a:endParaRPr lang="fr-FR" sz="2000" dirty="0"/>
        </a:p>
      </dgm:t>
    </dgm:pt>
    <dgm:pt modelId="{03928159-212C-4206-9135-07D5A63B1BE7}" type="parTrans" cxnId="{43BA9ADD-2753-426E-8BE3-4364C4A232A1}">
      <dgm:prSet/>
      <dgm:spPr/>
      <dgm:t>
        <a:bodyPr/>
        <a:lstStyle/>
        <a:p>
          <a:endParaRPr lang="fr-FR"/>
        </a:p>
      </dgm:t>
    </dgm:pt>
    <dgm:pt modelId="{27F0B7D1-7CF3-43CF-8DA5-2F58AAE4F0A4}" type="sibTrans" cxnId="{43BA9ADD-2753-426E-8BE3-4364C4A232A1}">
      <dgm:prSet/>
      <dgm:spPr/>
      <dgm:t>
        <a:bodyPr/>
        <a:lstStyle/>
        <a:p>
          <a:endParaRPr lang="fr-FR"/>
        </a:p>
      </dgm:t>
    </dgm:pt>
    <dgm:pt modelId="{40EA9076-8A36-468E-A900-25B63B95553A}">
      <dgm:prSet phldrT="[Texte]" custT="1"/>
      <dgm:spPr/>
      <dgm:t>
        <a:bodyPr/>
        <a:lstStyle/>
        <a:p>
          <a:r>
            <a:rPr lang="fr-FR" sz="3600" dirty="0" smtClean="0"/>
            <a:t>Grandeurs et mesures</a:t>
          </a:r>
          <a:endParaRPr lang="fr-FR" sz="3600" dirty="0"/>
        </a:p>
      </dgm:t>
    </dgm:pt>
    <dgm:pt modelId="{125A79AA-6A12-4CF1-AADC-041A6CEB2CED}" type="parTrans" cxnId="{62DE0E0D-0D59-4357-A895-1BDCC94E8D4A}">
      <dgm:prSet/>
      <dgm:spPr/>
      <dgm:t>
        <a:bodyPr/>
        <a:lstStyle/>
        <a:p>
          <a:endParaRPr lang="fr-FR"/>
        </a:p>
      </dgm:t>
    </dgm:pt>
    <dgm:pt modelId="{A55AAD87-938E-45AE-8D04-EA8919CCB923}" type="sibTrans" cxnId="{62DE0E0D-0D59-4357-A895-1BDCC94E8D4A}">
      <dgm:prSet/>
      <dgm:spPr/>
      <dgm:t>
        <a:bodyPr/>
        <a:lstStyle/>
        <a:p>
          <a:endParaRPr lang="fr-FR"/>
        </a:p>
      </dgm:t>
    </dgm:pt>
    <dgm:pt modelId="{C2A19F01-A631-4894-B55A-AEEBB6449DB7}">
      <dgm:prSet phldrT="[Texte]" custT="1"/>
      <dgm:spPr/>
      <dgm:t>
        <a:bodyPr/>
        <a:lstStyle/>
        <a:p>
          <a:r>
            <a:rPr lang="fr-FR" sz="2000" dirty="0" smtClean="0"/>
            <a:t>Convertir: Convertir des longueurs , des masses…</a:t>
          </a:r>
          <a:endParaRPr lang="fr-FR" sz="2000" dirty="0"/>
        </a:p>
      </dgm:t>
    </dgm:pt>
    <dgm:pt modelId="{6A700ECA-DE74-492C-B0F6-A649721A94C4}" type="sibTrans" cxnId="{F1D8BD92-E347-4055-A36A-60A94C9B2163}">
      <dgm:prSet/>
      <dgm:spPr/>
      <dgm:t>
        <a:bodyPr/>
        <a:lstStyle/>
        <a:p>
          <a:endParaRPr lang="fr-FR"/>
        </a:p>
      </dgm:t>
    </dgm:pt>
    <dgm:pt modelId="{A89AD681-497B-4A50-A89C-E8DCDD8BE4DF}" type="parTrans" cxnId="{F1D8BD92-E347-4055-A36A-60A94C9B2163}">
      <dgm:prSet/>
      <dgm:spPr/>
      <dgm:t>
        <a:bodyPr/>
        <a:lstStyle/>
        <a:p>
          <a:endParaRPr lang="fr-FR"/>
        </a:p>
      </dgm:t>
    </dgm:pt>
    <dgm:pt modelId="{B8D9C4D2-A115-4230-8A9F-417F56BC8F95}">
      <dgm:prSet phldrT="[Texte]" custT="1"/>
      <dgm:spPr/>
      <dgm:t>
        <a:bodyPr/>
        <a:lstStyle/>
        <a:p>
          <a:r>
            <a:rPr lang="fr-FR" sz="2000" dirty="0" smtClean="0"/>
            <a:t>Lire l’heure</a:t>
          </a:r>
          <a:endParaRPr lang="fr-FR" sz="2000" dirty="0"/>
        </a:p>
      </dgm:t>
    </dgm:pt>
    <dgm:pt modelId="{B6BFA46D-EFEF-4210-A8C9-21E3734FE690}" type="parTrans" cxnId="{385B6637-1F16-43B7-9288-68CA1BC17C47}">
      <dgm:prSet/>
      <dgm:spPr/>
      <dgm:t>
        <a:bodyPr/>
        <a:lstStyle/>
        <a:p>
          <a:endParaRPr lang="fr-FR"/>
        </a:p>
      </dgm:t>
    </dgm:pt>
    <dgm:pt modelId="{2393BA76-E9FF-4203-AF98-33749924DA32}" type="sibTrans" cxnId="{385B6637-1F16-43B7-9288-68CA1BC17C47}">
      <dgm:prSet/>
      <dgm:spPr/>
      <dgm:t>
        <a:bodyPr/>
        <a:lstStyle/>
        <a:p>
          <a:endParaRPr lang="fr-FR"/>
        </a:p>
      </dgm:t>
    </dgm:pt>
    <dgm:pt modelId="{DC0BAFAA-A43C-459D-A664-522E246FD0B6}">
      <dgm:prSet phldrT="[Texte]" custT="1"/>
      <dgm:spPr/>
      <dgm:t>
        <a:bodyPr/>
        <a:lstStyle/>
        <a:p>
          <a:r>
            <a:rPr lang="fr-FR" sz="3600" dirty="0" smtClean="0"/>
            <a:t>Géométrie / Espace</a:t>
          </a:r>
          <a:endParaRPr lang="fr-FR" sz="3600" dirty="0"/>
        </a:p>
      </dgm:t>
    </dgm:pt>
    <dgm:pt modelId="{0F20F4DB-BEF3-4394-A7F6-FBA918402CFC}" type="parTrans" cxnId="{674461F2-DAFF-4D46-B75A-3716768505CE}">
      <dgm:prSet/>
      <dgm:spPr/>
      <dgm:t>
        <a:bodyPr/>
        <a:lstStyle/>
        <a:p>
          <a:endParaRPr lang="fr-FR"/>
        </a:p>
      </dgm:t>
    </dgm:pt>
    <dgm:pt modelId="{D0607077-11B8-4C75-A022-6537E85DA895}" type="sibTrans" cxnId="{674461F2-DAFF-4D46-B75A-3716768505CE}">
      <dgm:prSet/>
      <dgm:spPr/>
      <dgm:t>
        <a:bodyPr/>
        <a:lstStyle/>
        <a:p>
          <a:endParaRPr lang="fr-FR"/>
        </a:p>
      </dgm:t>
    </dgm:pt>
    <dgm:pt modelId="{0890E706-6F56-4483-8511-14A4FF0A73C3}">
      <dgm:prSet custT="1"/>
      <dgm:spPr/>
      <dgm:t>
        <a:bodyPr/>
        <a:lstStyle/>
        <a:p>
          <a:r>
            <a:rPr lang="fr-FR" sz="2000" dirty="0" err="1" smtClean="0"/>
            <a:t>Symax</a:t>
          </a:r>
          <a:r>
            <a:rPr lang="fr-FR" sz="2000" dirty="0" smtClean="0"/>
            <a:t>: pour travailler la symétrie axiale C2</a:t>
          </a:r>
          <a:endParaRPr lang="fr-FR" sz="2000" dirty="0"/>
        </a:p>
      </dgm:t>
    </dgm:pt>
    <dgm:pt modelId="{86EB7D5A-FAF0-4109-8FCD-BBA4B69EB7FE}" type="parTrans" cxnId="{CD8F1F1D-269D-4C87-BE1C-0AE82C0ED82B}">
      <dgm:prSet/>
      <dgm:spPr/>
      <dgm:t>
        <a:bodyPr/>
        <a:lstStyle/>
        <a:p>
          <a:endParaRPr lang="fr-FR"/>
        </a:p>
      </dgm:t>
    </dgm:pt>
    <dgm:pt modelId="{C69B8F96-1952-402A-A0BF-356D97ECDDDE}" type="sibTrans" cxnId="{CD8F1F1D-269D-4C87-BE1C-0AE82C0ED82B}">
      <dgm:prSet/>
      <dgm:spPr/>
      <dgm:t>
        <a:bodyPr/>
        <a:lstStyle/>
        <a:p>
          <a:endParaRPr lang="fr-FR"/>
        </a:p>
      </dgm:t>
    </dgm:pt>
    <dgm:pt modelId="{BD85FDD5-1117-4801-8383-C97DCF8A200A}">
      <dgm:prSet custT="1"/>
      <dgm:spPr/>
      <dgm:t>
        <a:bodyPr/>
        <a:lstStyle/>
        <a:p>
          <a:r>
            <a:rPr lang="fr-FR" sz="2000" dirty="0" smtClean="0"/>
            <a:t>Repérage: se repérer sur un axe, dans un plan</a:t>
          </a:r>
          <a:endParaRPr lang="fr-FR" sz="2000" dirty="0"/>
        </a:p>
      </dgm:t>
    </dgm:pt>
    <dgm:pt modelId="{CA99C727-BD15-4F9C-B958-1016ED935BA6}" type="parTrans" cxnId="{DF187A87-4836-4931-87C3-5A2D02C44AEE}">
      <dgm:prSet/>
      <dgm:spPr/>
      <dgm:t>
        <a:bodyPr/>
        <a:lstStyle/>
        <a:p>
          <a:endParaRPr lang="fr-FR"/>
        </a:p>
      </dgm:t>
    </dgm:pt>
    <dgm:pt modelId="{53E328F2-616D-49DA-A3DA-60E152E46290}" type="sibTrans" cxnId="{DF187A87-4836-4931-87C3-5A2D02C44AEE}">
      <dgm:prSet/>
      <dgm:spPr/>
      <dgm:t>
        <a:bodyPr/>
        <a:lstStyle/>
        <a:p>
          <a:endParaRPr lang="fr-FR"/>
        </a:p>
      </dgm:t>
    </dgm:pt>
    <dgm:pt modelId="{D05E0097-A1B5-4BF3-B52E-4BF8A1D9A656}" type="pres">
      <dgm:prSet presAssocID="{B80B4468-DABD-45BF-8EA0-E4F1D2D334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5901C3-B27B-4833-A585-12393AA2C937}" type="pres">
      <dgm:prSet presAssocID="{E253954A-814E-4560-8201-17E92F555AF5}" presName="comp" presStyleCnt="0"/>
      <dgm:spPr/>
    </dgm:pt>
    <dgm:pt modelId="{BC479530-38A9-49A3-8C9A-38FABEA26CAD}" type="pres">
      <dgm:prSet presAssocID="{E253954A-814E-4560-8201-17E92F555AF5}" presName="box" presStyleLbl="node1" presStyleIdx="0" presStyleCnt="3"/>
      <dgm:spPr/>
      <dgm:t>
        <a:bodyPr/>
        <a:lstStyle/>
        <a:p>
          <a:endParaRPr lang="fr-FR"/>
        </a:p>
      </dgm:t>
    </dgm:pt>
    <dgm:pt modelId="{37E2F1D7-7CFE-4295-83A5-D9AC56C3CAD1}" type="pres">
      <dgm:prSet presAssocID="{E253954A-814E-4560-8201-17E92F555AF5}" presName="img" presStyleLbl="fgImgPlace1" presStyleIdx="0" presStyleCnt="3" custFlipVert="1" custScaleX="18714" custScaleY="3375" custLinFactNeighborX="-26702" custLinFactNeighborY="-26279"/>
      <dgm:spPr/>
    </dgm:pt>
    <dgm:pt modelId="{2688C33C-1CB7-4130-BC36-319098AF8141}" type="pres">
      <dgm:prSet presAssocID="{E253954A-814E-4560-8201-17E92F555A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D94655-0661-40A3-9188-94E9BF4E9A38}" type="pres">
      <dgm:prSet presAssocID="{78FAD1FF-57CB-4238-AC4C-3385C8A58F97}" presName="spacer" presStyleCnt="0"/>
      <dgm:spPr/>
    </dgm:pt>
    <dgm:pt modelId="{1F8D8F8B-C12D-4CDC-B7B7-BB12A9769C95}" type="pres">
      <dgm:prSet presAssocID="{40EA9076-8A36-468E-A900-25B63B95553A}" presName="comp" presStyleCnt="0"/>
      <dgm:spPr/>
    </dgm:pt>
    <dgm:pt modelId="{E82FDF88-E70B-44A8-A63D-B226F9CA4B8B}" type="pres">
      <dgm:prSet presAssocID="{40EA9076-8A36-468E-A900-25B63B95553A}" presName="box" presStyleLbl="node1" presStyleIdx="1" presStyleCnt="3" custLinFactNeighborX="-517"/>
      <dgm:spPr/>
      <dgm:t>
        <a:bodyPr/>
        <a:lstStyle/>
        <a:p>
          <a:endParaRPr lang="fr-FR"/>
        </a:p>
      </dgm:t>
    </dgm:pt>
    <dgm:pt modelId="{DAC5B394-CAAA-4A64-B9C1-0BADA2EB631E}" type="pres">
      <dgm:prSet presAssocID="{40EA9076-8A36-468E-A900-25B63B95553A}" presName="img" presStyleLbl="fgImgPlace1" presStyleIdx="1" presStyleCnt="3" custScaleX="37787" custScaleY="38060" custLinFactNeighborX="-22837" custLinFactNeighborY="-263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A55F198-80C2-4967-9D6B-76B17A1F6195}" type="pres">
      <dgm:prSet presAssocID="{40EA9076-8A36-468E-A900-25B63B95553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F43E55-4153-4362-9265-926BA9832EEE}" type="pres">
      <dgm:prSet presAssocID="{A55AAD87-938E-45AE-8D04-EA8919CCB923}" presName="spacer" presStyleCnt="0"/>
      <dgm:spPr/>
    </dgm:pt>
    <dgm:pt modelId="{CFD79D79-2533-4FB4-931B-10F890CC5745}" type="pres">
      <dgm:prSet presAssocID="{DC0BAFAA-A43C-459D-A664-522E246FD0B6}" presName="comp" presStyleCnt="0"/>
      <dgm:spPr/>
    </dgm:pt>
    <dgm:pt modelId="{BBF0C7F4-5D2D-4FB2-9631-3F804C4101D2}" type="pres">
      <dgm:prSet presAssocID="{DC0BAFAA-A43C-459D-A664-522E246FD0B6}" presName="box" presStyleLbl="node1" presStyleIdx="2" presStyleCnt="3"/>
      <dgm:spPr/>
      <dgm:t>
        <a:bodyPr/>
        <a:lstStyle/>
        <a:p>
          <a:endParaRPr lang="fr-FR"/>
        </a:p>
      </dgm:t>
    </dgm:pt>
    <dgm:pt modelId="{5BBBA827-B0C6-4896-892E-865568D9B127}" type="pres">
      <dgm:prSet presAssocID="{DC0BAFAA-A43C-459D-A664-522E246FD0B6}" presName="img" presStyleLbl="fgImgPlace1" presStyleIdx="2" presStyleCnt="3" custFlipVert="1" custFlipHor="1" custScaleX="27443" custScaleY="29996" custLinFactNeighborX="-33063" custLinFactNeighborY="-27000"/>
      <dgm:spPr/>
    </dgm:pt>
    <dgm:pt modelId="{107443FF-5F2C-4DE1-931F-EFE26E69C00E}" type="pres">
      <dgm:prSet presAssocID="{DC0BAFAA-A43C-459D-A664-522E246FD0B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ECE5F1-55DA-405B-82AB-BC9764655B95}" type="presOf" srcId="{C2A19F01-A631-4894-B55A-AEEBB6449DB7}" destId="{E82FDF88-E70B-44A8-A63D-B226F9CA4B8B}" srcOrd="0" destOrd="1" presId="urn:microsoft.com/office/officeart/2005/8/layout/vList4"/>
    <dgm:cxn modelId="{941CC90C-4F24-49CD-B104-8067FAD9C286}" type="presOf" srcId="{B80B4468-DABD-45BF-8EA0-E4F1D2D33419}" destId="{D05E0097-A1B5-4BF3-B52E-4BF8A1D9A656}" srcOrd="0" destOrd="0" presId="urn:microsoft.com/office/officeart/2005/8/layout/vList4"/>
    <dgm:cxn modelId="{62DE0E0D-0D59-4357-A895-1BDCC94E8D4A}" srcId="{B80B4468-DABD-45BF-8EA0-E4F1D2D33419}" destId="{40EA9076-8A36-468E-A900-25B63B95553A}" srcOrd="1" destOrd="0" parTransId="{125A79AA-6A12-4CF1-AADC-041A6CEB2CED}" sibTransId="{A55AAD87-938E-45AE-8D04-EA8919CCB923}"/>
    <dgm:cxn modelId="{8761C897-99E5-449D-970A-83B1664948E5}" type="presOf" srcId="{DC0BAFAA-A43C-459D-A664-522E246FD0B6}" destId="{BBF0C7F4-5D2D-4FB2-9631-3F804C4101D2}" srcOrd="0" destOrd="0" presId="urn:microsoft.com/office/officeart/2005/8/layout/vList4"/>
    <dgm:cxn modelId="{1DFCA3F4-25A5-4A88-86F4-1C1A086BD1A4}" type="presOf" srcId="{9FEF00EB-D77C-4441-B44A-BC965274DC82}" destId="{BC479530-38A9-49A3-8C9A-38FABEA26CAD}" srcOrd="0" destOrd="1" presId="urn:microsoft.com/office/officeart/2005/8/layout/vList4"/>
    <dgm:cxn modelId="{EF5C12FD-C8F3-47D5-BECD-3A2407D8135B}" srcId="{B80B4468-DABD-45BF-8EA0-E4F1D2D33419}" destId="{E253954A-814E-4560-8201-17E92F555AF5}" srcOrd="0" destOrd="0" parTransId="{4E429FFE-3750-49CF-9EDB-0125DCA83A66}" sibTransId="{78FAD1FF-57CB-4238-AC4C-3385C8A58F97}"/>
    <dgm:cxn modelId="{013A720B-8ACC-47EB-ABC9-C46138A086DD}" type="presOf" srcId="{9FEF00EB-D77C-4441-B44A-BC965274DC82}" destId="{2688C33C-1CB7-4130-BC36-319098AF8141}" srcOrd="1" destOrd="1" presId="urn:microsoft.com/office/officeart/2005/8/layout/vList4"/>
    <dgm:cxn modelId="{DF187A87-4836-4931-87C3-5A2D02C44AEE}" srcId="{DC0BAFAA-A43C-459D-A664-522E246FD0B6}" destId="{BD85FDD5-1117-4801-8383-C97DCF8A200A}" srcOrd="1" destOrd="0" parTransId="{CA99C727-BD15-4F9C-B958-1016ED935BA6}" sibTransId="{53E328F2-616D-49DA-A3DA-60E152E46290}"/>
    <dgm:cxn modelId="{E4524AEC-DB3F-42C5-839D-A83A310137B6}" type="presOf" srcId="{40EA9076-8A36-468E-A900-25B63B95553A}" destId="{E82FDF88-E70B-44A8-A63D-B226F9CA4B8B}" srcOrd="0" destOrd="0" presId="urn:microsoft.com/office/officeart/2005/8/layout/vList4"/>
    <dgm:cxn modelId="{674461F2-DAFF-4D46-B75A-3716768505CE}" srcId="{B80B4468-DABD-45BF-8EA0-E4F1D2D33419}" destId="{DC0BAFAA-A43C-459D-A664-522E246FD0B6}" srcOrd="2" destOrd="0" parTransId="{0F20F4DB-BEF3-4394-A7F6-FBA918402CFC}" sibTransId="{D0607077-11B8-4C75-A022-6537E85DA895}"/>
    <dgm:cxn modelId="{CD8F1F1D-269D-4C87-BE1C-0AE82C0ED82B}" srcId="{DC0BAFAA-A43C-459D-A664-522E246FD0B6}" destId="{0890E706-6F56-4483-8511-14A4FF0A73C3}" srcOrd="0" destOrd="0" parTransId="{86EB7D5A-FAF0-4109-8FCD-BBA4B69EB7FE}" sibTransId="{C69B8F96-1952-402A-A0BF-356D97ECDDDE}"/>
    <dgm:cxn modelId="{2430946D-0D5E-47E4-BA18-59C9FF5079B0}" type="presOf" srcId="{C2A19F01-A631-4894-B55A-AEEBB6449DB7}" destId="{8A55F198-80C2-4967-9D6B-76B17A1F6195}" srcOrd="1" destOrd="1" presId="urn:microsoft.com/office/officeart/2005/8/layout/vList4"/>
    <dgm:cxn modelId="{7E1B813A-A5B8-424D-8B33-AE6314E5470B}" type="presOf" srcId="{40EA9076-8A36-468E-A900-25B63B95553A}" destId="{8A55F198-80C2-4967-9D6B-76B17A1F6195}" srcOrd="1" destOrd="0" presId="urn:microsoft.com/office/officeart/2005/8/layout/vList4"/>
    <dgm:cxn modelId="{82A2B9B3-BC52-4CFF-8BB8-642564555666}" type="presOf" srcId="{E253954A-814E-4560-8201-17E92F555AF5}" destId="{2688C33C-1CB7-4130-BC36-319098AF8141}" srcOrd="1" destOrd="0" presId="urn:microsoft.com/office/officeart/2005/8/layout/vList4"/>
    <dgm:cxn modelId="{8ADA5D36-9137-4454-9239-887D1FD3B917}" type="presOf" srcId="{DC0BAFAA-A43C-459D-A664-522E246FD0B6}" destId="{107443FF-5F2C-4DE1-931F-EFE26E69C00E}" srcOrd="1" destOrd="0" presId="urn:microsoft.com/office/officeart/2005/8/layout/vList4"/>
    <dgm:cxn modelId="{A709D49C-BBBB-4644-A81F-1CDB8CF943AB}" type="presOf" srcId="{B8D9C4D2-A115-4230-8A9F-417F56BC8F95}" destId="{8A55F198-80C2-4967-9D6B-76B17A1F6195}" srcOrd="1" destOrd="2" presId="urn:microsoft.com/office/officeart/2005/8/layout/vList4"/>
    <dgm:cxn modelId="{27A823FA-8059-4B5F-A32F-B2626D3DE883}" type="presOf" srcId="{BD85FDD5-1117-4801-8383-C97DCF8A200A}" destId="{107443FF-5F2C-4DE1-931F-EFE26E69C00E}" srcOrd="1" destOrd="2" presId="urn:microsoft.com/office/officeart/2005/8/layout/vList4"/>
    <dgm:cxn modelId="{385B6637-1F16-43B7-9288-68CA1BC17C47}" srcId="{40EA9076-8A36-468E-A900-25B63B95553A}" destId="{B8D9C4D2-A115-4230-8A9F-417F56BC8F95}" srcOrd="1" destOrd="0" parTransId="{B6BFA46D-EFEF-4210-A8C9-21E3734FE690}" sibTransId="{2393BA76-E9FF-4203-AF98-33749924DA32}"/>
    <dgm:cxn modelId="{438B96B3-15B4-4EEA-AE24-0ADBE5476D01}" type="presOf" srcId="{0890E706-6F56-4483-8511-14A4FF0A73C3}" destId="{BBF0C7F4-5D2D-4FB2-9631-3F804C4101D2}" srcOrd="0" destOrd="1" presId="urn:microsoft.com/office/officeart/2005/8/layout/vList4"/>
    <dgm:cxn modelId="{C38226F3-320D-4D70-A01D-DA93D859A360}" type="presOf" srcId="{E253954A-814E-4560-8201-17E92F555AF5}" destId="{BC479530-38A9-49A3-8C9A-38FABEA26CAD}" srcOrd="0" destOrd="0" presId="urn:microsoft.com/office/officeart/2005/8/layout/vList4"/>
    <dgm:cxn modelId="{43BA9ADD-2753-426E-8BE3-4364C4A232A1}" srcId="{E253954A-814E-4560-8201-17E92F555AF5}" destId="{9FEF00EB-D77C-4441-B44A-BC965274DC82}" srcOrd="0" destOrd="0" parTransId="{03928159-212C-4206-9135-07D5A63B1BE7}" sibTransId="{27F0B7D1-7CF3-43CF-8DA5-2F58AAE4F0A4}"/>
    <dgm:cxn modelId="{F1D8BD92-E347-4055-A36A-60A94C9B2163}" srcId="{40EA9076-8A36-468E-A900-25B63B95553A}" destId="{C2A19F01-A631-4894-B55A-AEEBB6449DB7}" srcOrd="0" destOrd="0" parTransId="{A89AD681-497B-4A50-A89C-E8DCDD8BE4DF}" sibTransId="{6A700ECA-DE74-492C-B0F6-A649721A94C4}"/>
    <dgm:cxn modelId="{DA3AF00B-7269-43B6-88F4-4B558A394F62}" type="presOf" srcId="{B8D9C4D2-A115-4230-8A9F-417F56BC8F95}" destId="{E82FDF88-E70B-44A8-A63D-B226F9CA4B8B}" srcOrd="0" destOrd="2" presId="urn:microsoft.com/office/officeart/2005/8/layout/vList4"/>
    <dgm:cxn modelId="{1E047748-D82C-43CB-89F4-6F90CD99E455}" type="presOf" srcId="{BD85FDD5-1117-4801-8383-C97DCF8A200A}" destId="{BBF0C7F4-5D2D-4FB2-9631-3F804C4101D2}" srcOrd="0" destOrd="2" presId="urn:microsoft.com/office/officeart/2005/8/layout/vList4"/>
    <dgm:cxn modelId="{8992FB42-46A5-40C8-A731-FDB690F656A1}" type="presOf" srcId="{0890E706-6F56-4483-8511-14A4FF0A73C3}" destId="{107443FF-5F2C-4DE1-931F-EFE26E69C00E}" srcOrd="1" destOrd="1" presId="urn:microsoft.com/office/officeart/2005/8/layout/vList4"/>
    <dgm:cxn modelId="{F24A2516-E0D3-4644-B38E-BE1870C9670B}" type="presParOf" srcId="{D05E0097-A1B5-4BF3-B52E-4BF8A1D9A656}" destId="{AD5901C3-B27B-4833-A585-12393AA2C937}" srcOrd="0" destOrd="0" presId="urn:microsoft.com/office/officeart/2005/8/layout/vList4"/>
    <dgm:cxn modelId="{F576DE41-8BD1-4AD2-A06B-C7B89A9C21EB}" type="presParOf" srcId="{AD5901C3-B27B-4833-A585-12393AA2C937}" destId="{BC479530-38A9-49A3-8C9A-38FABEA26CAD}" srcOrd="0" destOrd="0" presId="urn:microsoft.com/office/officeart/2005/8/layout/vList4"/>
    <dgm:cxn modelId="{68047C3D-CEA2-4BBE-A00C-B2AB22A17E3A}" type="presParOf" srcId="{AD5901C3-B27B-4833-A585-12393AA2C937}" destId="{37E2F1D7-7CFE-4295-83A5-D9AC56C3CAD1}" srcOrd="1" destOrd="0" presId="urn:microsoft.com/office/officeart/2005/8/layout/vList4"/>
    <dgm:cxn modelId="{1F152E97-CCC1-4450-9997-6405F65F6E27}" type="presParOf" srcId="{AD5901C3-B27B-4833-A585-12393AA2C937}" destId="{2688C33C-1CB7-4130-BC36-319098AF8141}" srcOrd="2" destOrd="0" presId="urn:microsoft.com/office/officeart/2005/8/layout/vList4"/>
    <dgm:cxn modelId="{445048B9-F7C4-4D38-BDAB-B514D68162D6}" type="presParOf" srcId="{D05E0097-A1B5-4BF3-B52E-4BF8A1D9A656}" destId="{E5D94655-0661-40A3-9188-94E9BF4E9A38}" srcOrd="1" destOrd="0" presId="urn:microsoft.com/office/officeart/2005/8/layout/vList4"/>
    <dgm:cxn modelId="{72EC28EA-F1DC-48DD-9244-FEC77AC2B96B}" type="presParOf" srcId="{D05E0097-A1B5-4BF3-B52E-4BF8A1D9A656}" destId="{1F8D8F8B-C12D-4CDC-B7B7-BB12A9769C95}" srcOrd="2" destOrd="0" presId="urn:microsoft.com/office/officeart/2005/8/layout/vList4"/>
    <dgm:cxn modelId="{78E343BD-442E-4DA3-8D9F-5B2990B650D4}" type="presParOf" srcId="{1F8D8F8B-C12D-4CDC-B7B7-BB12A9769C95}" destId="{E82FDF88-E70B-44A8-A63D-B226F9CA4B8B}" srcOrd="0" destOrd="0" presId="urn:microsoft.com/office/officeart/2005/8/layout/vList4"/>
    <dgm:cxn modelId="{3FB7C213-1B75-4529-8889-4640DBCB61C8}" type="presParOf" srcId="{1F8D8F8B-C12D-4CDC-B7B7-BB12A9769C95}" destId="{DAC5B394-CAAA-4A64-B9C1-0BADA2EB631E}" srcOrd="1" destOrd="0" presId="urn:microsoft.com/office/officeart/2005/8/layout/vList4"/>
    <dgm:cxn modelId="{94D997C4-DD1E-4D5F-B104-8935B212AEC7}" type="presParOf" srcId="{1F8D8F8B-C12D-4CDC-B7B7-BB12A9769C95}" destId="{8A55F198-80C2-4967-9D6B-76B17A1F6195}" srcOrd="2" destOrd="0" presId="urn:microsoft.com/office/officeart/2005/8/layout/vList4"/>
    <dgm:cxn modelId="{C2D4BEAD-43DF-44B0-829A-48F963404391}" type="presParOf" srcId="{D05E0097-A1B5-4BF3-B52E-4BF8A1D9A656}" destId="{CCF43E55-4153-4362-9265-926BA9832EEE}" srcOrd="3" destOrd="0" presId="urn:microsoft.com/office/officeart/2005/8/layout/vList4"/>
    <dgm:cxn modelId="{8377FBA0-D80B-4A47-BF96-C8C2F6FF0C6C}" type="presParOf" srcId="{D05E0097-A1B5-4BF3-B52E-4BF8A1D9A656}" destId="{CFD79D79-2533-4FB4-931B-10F890CC5745}" srcOrd="4" destOrd="0" presId="urn:microsoft.com/office/officeart/2005/8/layout/vList4"/>
    <dgm:cxn modelId="{566E22CD-9FDA-4C2B-AC87-A54CFA605971}" type="presParOf" srcId="{CFD79D79-2533-4FB4-931B-10F890CC5745}" destId="{BBF0C7F4-5D2D-4FB2-9631-3F804C4101D2}" srcOrd="0" destOrd="0" presId="urn:microsoft.com/office/officeart/2005/8/layout/vList4"/>
    <dgm:cxn modelId="{F86B44E8-D329-425A-9715-E7ADA77D1F8B}" type="presParOf" srcId="{CFD79D79-2533-4FB4-931B-10F890CC5745}" destId="{5BBBA827-B0C6-4896-892E-865568D9B127}" srcOrd="1" destOrd="0" presId="urn:microsoft.com/office/officeart/2005/8/layout/vList4"/>
    <dgm:cxn modelId="{86FD3CBB-A7A2-4CC6-A229-53BC0CCD54FF}" type="presParOf" srcId="{CFD79D79-2533-4FB4-931B-10F890CC5745}" destId="{107443FF-5F2C-4DE1-931F-EFE26E69C0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CF942-DFED-46A8-8DFC-F7C25D66AB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35D819-A04B-4434-8288-9C84941E2968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Prise en main des tablettes</a:t>
          </a:r>
          <a:endParaRPr lang="fr-FR" dirty="0">
            <a:solidFill>
              <a:schemeClr val="tx2"/>
            </a:solidFill>
          </a:endParaRPr>
        </a:p>
      </dgm:t>
    </dgm:pt>
    <dgm:pt modelId="{F8B98812-3D86-40F3-A3F7-698D9BE899C4}" type="parTrans" cxnId="{B5B2F541-DA7C-4FEE-AFD8-37415D9CF421}">
      <dgm:prSet/>
      <dgm:spPr/>
      <dgm:t>
        <a:bodyPr/>
        <a:lstStyle/>
        <a:p>
          <a:endParaRPr lang="fr-FR"/>
        </a:p>
      </dgm:t>
    </dgm:pt>
    <dgm:pt modelId="{7ECBD595-C99E-4DA4-979B-D2801679F15A}" type="sibTrans" cxnId="{B5B2F541-DA7C-4FEE-AFD8-37415D9CF421}">
      <dgm:prSet/>
      <dgm:spPr/>
      <dgm:t>
        <a:bodyPr/>
        <a:lstStyle/>
        <a:p>
          <a:endParaRPr lang="fr-FR"/>
        </a:p>
      </dgm:t>
    </dgm:pt>
    <dgm:pt modelId="{BC8AD529-6E56-409F-A4FC-27DC4BA5A08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53FDB1E4-422C-4AF7-AC8C-45721DBA7136}" type="parTrans" cxnId="{1A1C59C7-7659-45BC-971B-A0B148E985CF}">
      <dgm:prSet/>
      <dgm:spPr/>
      <dgm:t>
        <a:bodyPr/>
        <a:lstStyle/>
        <a:p>
          <a:endParaRPr lang="fr-FR"/>
        </a:p>
      </dgm:t>
    </dgm:pt>
    <dgm:pt modelId="{56BB68AC-35FD-49B8-88AB-1AB439DF9543}" type="sibTrans" cxnId="{1A1C59C7-7659-45BC-971B-A0B148E985CF}">
      <dgm:prSet/>
      <dgm:spPr/>
      <dgm:t>
        <a:bodyPr/>
        <a:lstStyle/>
        <a:p>
          <a:endParaRPr lang="fr-FR"/>
        </a:p>
      </dgm:t>
    </dgm:pt>
    <dgm:pt modelId="{AFD48F33-B09C-4350-9D26-7F50A6C66F1D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Les tablettes au service des apprentissages</a:t>
          </a:r>
          <a:endParaRPr lang="fr-FR" dirty="0">
            <a:solidFill>
              <a:schemeClr val="tx2"/>
            </a:solidFill>
          </a:endParaRPr>
        </a:p>
      </dgm:t>
    </dgm:pt>
    <dgm:pt modelId="{EF164700-F8E4-4BEA-9CBC-ABAC62123902}" type="parTrans" cxnId="{391493B7-51D4-4B6D-BD54-71CC664B716E}">
      <dgm:prSet/>
      <dgm:spPr/>
      <dgm:t>
        <a:bodyPr/>
        <a:lstStyle/>
        <a:p>
          <a:endParaRPr lang="fr-FR"/>
        </a:p>
      </dgm:t>
    </dgm:pt>
    <dgm:pt modelId="{1121FC21-F27C-450C-BB2A-D570E8C03E6D}" type="sibTrans" cxnId="{391493B7-51D4-4B6D-BD54-71CC664B716E}">
      <dgm:prSet/>
      <dgm:spPr/>
      <dgm:t>
        <a:bodyPr/>
        <a:lstStyle/>
        <a:p>
          <a:endParaRPr lang="fr-FR"/>
        </a:p>
      </dgm:t>
    </dgm:pt>
    <dgm:pt modelId="{EE7E676A-D1CD-4B5E-95C6-B89BEC923A01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2273A3E2-5946-4ED0-9914-56183FE74857}" type="parTrans" cxnId="{5E73B260-11A3-4A41-A01D-D2321D82694F}">
      <dgm:prSet/>
      <dgm:spPr/>
      <dgm:t>
        <a:bodyPr/>
        <a:lstStyle/>
        <a:p>
          <a:endParaRPr lang="fr-FR"/>
        </a:p>
      </dgm:t>
    </dgm:pt>
    <dgm:pt modelId="{839FE613-B494-4A1F-A7EA-37DF2B412930}" type="sibTrans" cxnId="{5E73B260-11A3-4A41-A01D-D2321D82694F}">
      <dgm:prSet/>
      <dgm:spPr/>
      <dgm:t>
        <a:bodyPr/>
        <a:lstStyle/>
        <a:p>
          <a:endParaRPr lang="fr-FR"/>
        </a:p>
      </dgm:t>
    </dgm:pt>
    <dgm:pt modelId="{4560F6AA-0289-4424-85CE-1380436A0ACF}">
      <dgm:prSet phldrT="[Texte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Le cadre institutionnel</a:t>
          </a:r>
          <a:endParaRPr lang="fr-FR" dirty="0">
            <a:solidFill>
              <a:schemeClr val="tx2"/>
            </a:solidFill>
          </a:endParaRPr>
        </a:p>
      </dgm:t>
    </dgm:pt>
    <dgm:pt modelId="{4D4F8512-5092-4217-B764-7C02C090188F}" type="parTrans" cxnId="{B7B2D5EF-064D-4B84-8F56-96DDA75680F5}">
      <dgm:prSet/>
      <dgm:spPr/>
      <dgm:t>
        <a:bodyPr/>
        <a:lstStyle/>
        <a:p>
          <a:endParaRPr lang="fr-FR"/>
        </a:p>
      </dgm:t>
    </dgm:pt>
    <dgm:pt modelId="{B44C06A4-6C05-4A8A-8664-5213017BDFC2}" type="sibTrans" cxnId="{B7B2D5EF-064D-4B84-8F56-96DDA75680F5}">
      <dgm:prSet/>
      <dgm:spPr/>
      <dgm:t>
        <a:bodyPr/>
        <a:lstStyle/>
        <a:p>
          <a:endParaRPr lang="fr-FR"/>
        </a:p>
      </dgm:t>
    </dgm:pt>
    <dgm:pt modelId="{3A287141-455B-4B99-BD9C-03E544DDAF8D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067CD426-61BC-49A5-BC02-716D02CEF46D}" type="parTrans" cxnId="{041C45B0-6B60-4E77-9C9E-291CF60F5DD3}">
      <dgm:prSet/>
      <dgm:spPr/>
      <dgm:t>
        <a:bodyPr/>
        <a:lstStyle/>
        <a:p>
          <a:endParaRPr lang="fr-FR"/>
        </a:p>
      </dgm:t>
    </dgm:pt>
    <dgm:pt modelId="{7599A156-2E3B-4896-8297-6DF82FBE4232}" type="sibTrans" cxnId="{041C45B0-6B60-4E77-9C9E-291CF60F5DD3}">
      <dgm:prSet/>
      <dgm:spPr/>
      <dgm:t>
        <a:bodyPr/>
        <a:lstStyle/>
        <a:p>
          <a:endParaRPr lang="fr-FR"/>
        </a:p>
      </dgm:t>
    </dgm:pt>
    <dgm:pt modelId="{6ABDC831-BA20-4F88-886F-804F5E8E469A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D17526A5-4CCC-4510-94A3-423E08757B5E}" type="parTrans" cxnId="{FAFD3BB8-D5EA-4B5D-8FFE-D42C337E33A7}">
      <dgm:prSet/>
      <dgm:spPr/>
      <dgm:t>
        <a:bodyPr/>
        <a:lstStyle/>
        <a:p>
          <a:endParaRPr lang="fr-FR"/>
        </a:p>
      </dgm:t>
    </dgm:pt>
    <dgm:pt modelId="{D3F3D06B-B0F7-41F4-865A-E0FFC8531CFC}" type="sibTrans" cxnId="{FAFD3BB8-D5EA-4B5D-8FFE-D42C337E33A7}">
      <dgm:prSet/>
      <dgm:spPr/>
      <dgm:t>
        <a:bodyPr/>
        <a:lstStyle/>
        <a:p>
          <a:endParaRPr lang="fr-FR"/>
        </a:p>
      </dgm:t>
    </dgm:pt>
    <dgm:pt modelId="{FB9A83D5-8F43-4CE3-9C54-648BB55CDAB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Tablettes, quelques chiffres</a:t>
          </a:r>
          <a:endParaRPr lang="fr-FR" dirty="0">
            <a:solidFill>
              <a:schemeClr val="tx2"/>
            </a:solidFill>
          </a:endParaRPr>
        </a:p>
      </dgm:t>
    </dgm:pt>
    <dgm:pt modelId="{844ED3E0-68DB-44ED-8117-464569376AEC}" type="parTrans" cxnId="{6E3AEB5F-60BB-44A0-BBB2-9AF96845AE1A}">
      <dgm:prSet/>
      <dgm:spPr/>
      <dgm:t>
        <a:bodyPr/>
        <a:lstStyle/>
        <a:p>
          <a:endParaRPr lang="fr-FR"/>
        </a:p>
      </dgm:t>
    </dgm:pt>
    <dgm:pt modelId="{AEF06834-AF7F-495E-9B42-E6FA8C573A4E}" type="sibTrans" cxnId="{6E3AEB5F-60BB-44A0-BBB2-9AF96845AE1A}">
      <dgm:prSet/>
      <dgm:spPr/>
      <dgm:t>
        <a:bodyPr/>
        <a:lstStyle/>
        <a:p>
          <a:endParaRPr lang="fr-FR"/>
        </a:p>
      </dgm:t>
    </dgm:pt>
    <dgm:pt modelId="{30FDBB94-10B1-4A11-AA0C-34D83F0B6B9D}">
      <dgm:prSet phldrT="[Texte]"/>
      <dgm:spPr/>
      <dgm:t>
        <a:bodyPr/>
        <a:lstStyle/>
        <a:p>
          <a:r>
            <a:rPr lang="fr-FR" dirty="0" smtClean="0">
              <a:solidFill>
                <a:srgbClr val="FFFFFF"/>
              </a:solidFill>
            </a:rPr>
            <a:t>5</a:t>
          </a:r>
          <a:endParaRPr lang="fr-FR" dirty="0">
            <a:solidFill>
              <a:srgbClr val="FFFFFF"/>
            </a:solidFill>
          </a:endParaRPr>
        </a:p>
      </dgm:t>
    </dgm:pt>
    <dgm:pt modelId="{3274FB94-9036-4A2F-8874-5D7CD103203A}" type="parTrans" cxnId="{A172EC2B-81CC-4D07-A36A-A8EE77A68766}">
      <dgm:prSet/>
      <dgm:spPr/>
      <dgm:t>
        <a:bodyPr/>
        <a:lstStyle/>
        <a:p>
          <a:endParaRPr lang="fr-FR"/>
        </a:p>
      </dgm:t>
    </dgm:pt>
    <dgm:pt modelId="{7B39FECF-755C-474F-9040-0A1AF2894849}" type="sibTrans" cxnId="{A172EC2B-81CC-4D07-A36A-A8EE77A68766}">
      <dgm:prSet/>
      <dgm:spPr/>
      <dgm:t>
        <a:bodyPr/>
        <a:lstStyle/>
        <a:p>
          <a:endParaRPr lang="fr-FR"/>
        </a:p>
      </dgm:t>
    </dgm:pt>
    <dgm:pt modelId="{C39BBE25-9775-4501-B05D-8EB2305B37F6}">
      <dgm:prSet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Prolongements</a:t>
          </a:r>
          <a:endParaRPr lang="fr-FR" dirty="0">
            <a:solidFill>
              <a:schemeClr val="tx2"/>
            </a:solidFill>
          </a:endParaRPr>
        </a:p>
      </dgm:t>
    </dgm:pt>
    <dgm:pt modelId="{702169DE-173C-44D6-BF4E-FFBBE2B3BE48}" type="parTrans" cxnId="{E2B8439C-75A1-4C99-B24C-F8A5560A4E0E}">
      <dgm:prSet/>
      <dgm:spPr/>
      <dgm:t>
        <a:bodyPr/>
        <a:lstStyle/>
        <a:p>
          <a:endParaRPr lang="fr-FR"/>
        </a:p>
      </dgm:t>
    </dgm:pt>
    <dgm:pt modelId="{FD6D8C66-C4D0-49B7-BF6E-D9A95A193E5F}" type="sibTrans" cxnId="{E2B8439C-75A1-4C99-B24C-F8A5560A4E0E}">
      <dgm:prSet/>
      <dgm:spPr/>
      <dgm:t>
        <a:bodyPr/>
        <a:lstStyle/>
        <a:p>
          <a:endParaRPr lang="fr-FR"/>
        </a:p>
      </dgm:t>
    </dgm:pt>
    <dgm:pt modelId="{84781041-D54A-4CA4-9417-251C44362AD3}" type="pres">
      <dgm:prSet presAssocID="{E77CF942-DFED-46A8-8DFC-F7C25D66AB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E825A2-461C-4B91-8D00-3423A09654C0}" type="pres">
      <dgm:prSet presAssocID="{6ABDC831-BA20-4F88-886F-804F5E8E469A}" presName="composite" presStyleCnt="0"/>
      <dgm:spPr/>
    </dgm:pt>
    <dgm:pt modelId="{7175210B-50DC-40B8-A45B-0232C6677A62}" type="pres">
      <dgm:prSet presAssocID="{6ABDC831-BA20-4F88-886F-804F5E8E469A}" presName="parentText" presStyleLbl="alignNode1" presStyleIdx="0" presStyleCnt="5" custLinFactNeighborX="3002" custLinFactNeighborY="525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A7E7E-8437-4E96-9F87-D5EC116D55F4}" type="pres">
      <dgm:prSet presAssocID="{6ABDC831-BA20-4F88-886F-804F5E8E469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5E24C3-0FD7-4A49-84E8-6E6E20F4EB16}" type="pres">
      <dgm:prSet presAssocID="{D3F3D06B-B0F7-41F4-865A-E0FFC8531CFC}" presName="sp" presStyleCnt="0"/>
      <dgm:spPr/>
    </dgm:pt>
    <dgm:pt modelId="{70531AEC-3369-4BE2-8578-F3D28472226F}" type="pres">
      <dgm:prSet presAssocID="{3A287141-455B-4B99-BD9C-03E544DDAF8D}" presName="composite" presStyleCnt="0"/>
      <dgm:spPr/>
    </dgm:pt>
    <dgm:pt modelId="{DC7AC470-BFF9-49C5-857E-1951EEB2D9D2}" type="pres">
      <dgm:prSet presAssocID="{3A287141-455B-4B99-BD9C-03E544DDAF8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80EE59-A961-498F-A9D7-C6260986BF3C}" type="pres">
      <dgm:prSet presAssocID="{3A287141-455B-4B99-BD9C-03E544DDAF8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331522-753C-4AA4-9FBF-E0E10E107B31}" type="pres">
      <dgm:prSet presAssocID="{7599A156-2E3B-4896-8297-6DF82FBE4232}" presName="sp" presStyleCnt="0"/>
      <dgm:spPr/>
    </dgm:pt>
    <dgm:pt modelId="{2B0F0430-59D7-4D1C-B41D-DDEDB9FE1A6B}" type="pres">
      <dgm:prSet presAssocID="{BC8AD529-6E56-409F-A4FC-27DC4BA5A081}" presName="composite" presStyleCnt="0"/>
      <dgm:spPr/>
    </dgm:pt>
    <dgm:pt modelId="{5C84D2EA-771F-4E35-8786-BBEAA8D2DF17}" type="pres">
      <dgm:prSet presAssocID="{BC8AD529-6E56-409F-A4FC-27DC4BA5A0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924770-05B7-47B1-A4D6-FE6446AAB49D}" type="pres">
      <dgm:prSet presAssocID="{BC8AD529-6E56-409F-A4FC-27DC4BA5A081}" presName="descendantText" presStyleLbl="alignAcc1" presStyleIdx="2" presStyleCnt="5" custLinFactNeighborX="733" custLinFactNeighborY="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91404-9455-43A7-AF76-89C27BB4E735}" type="pres">
      <dgm:prSet presAssocID="{56BB68AC-35FD-49B8-88AB-1AB439DF9543}" presName="sp" presStyleCnt="0"/>
      <dgm:spPr/>
    </dgm:pt>
    <dgm:pt modelId="{E7C26BC3-1546-4CA8-8527-F1BC685D6C49}" type="pres">
      <dgm:prSet presAssocID="{EE7E676A-D1CD-4B5E-95C6-B89BEC923A01}" presName="composite" presStyleCnt="0"/>
      <dgm:spPr/>
    </dgm:pt>
    <dgm:pt modelId="{EC196EB5-8101-4BE0-859F-C5A33F0AC453}" type="pres">
      <dgm:prSet presAssocID="{EE7E676A-D1CD-4B5E-95C6-B89BEC923A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43C04E-7789-4C93-BFBD-84F7A503B28F}" type="pres">
      <dgm:prSet presAssocID="{EE7E676A-D1CD-4B5E-95C6-B89BEC923A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0A6A7E-1A64-4496-B91D-1D85AAD54EDE}" type="pres">
      <dgm:prSet presAssocID="{839FE613-B494-4A1F-A7EA-37DF2B412930}" presName="sp" presStyleCnt="0"/>
      <dgm:spPr/>
    </dgm:pt>
    <dgm:pt modelId="{F1257719-90D5-4CB7-BF27-D25ADEF3E05D}" type="pres">
      <dgm:prSet presAssocID="{30FDBB94-10B1-4A11-AA0C-34D83F0B6B9D}" presName="composite" presStyleCnt="0"/>
      <dgm:spPr/>
    </dgm:pt>
    <dgm:pt modelId="{B092FE35-C32D-4667-ABCE-FE77A0C8E27E}" type="pres">
      <dgm:prSet presAssocID="{30FDBB94-10B1-4A11-AA0C-34D83F0B6B9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CD200C-26B6-47A1-872C-03D68BE1D842}" type="pres">
      <dgm:prSet presAssocID="{30FDBB94-10B1-4A11-AA0C-34D83F0B6B9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1493B7-51D4-4B6D-BD54-71CC664B716E}" srcId="{BC8AD529-6E56-409F-A4FC-27DC4BA5A081}" destId="{AFD48F33-B09C-4350-9D26-7F50A6C66F1D}" srcOrd="0" destOrd="0" parTransId="{EF164700-F8E4-4BEA-9CBC-ABAC62123902}" sibTransId="{1121FC21-F27C-450C-BB2A-D570E8C03E6D}"/>
    <dgm:cxn modelId="{1A1C59C7-7659-45BC-971B-A0B148E985CF}" srcId="{E77CF942-DFED-46A8-8DFC-F7C25D66AB13}" destId="{BC8AD529-6E56-409F-A4FC-27DC4BA5A081}" srcOrd="2" destOrd="0" parTransId="{53FDB1E4-422C-4AF7-AC8C-45721DBA7136}" sibTransId="{56BB68AC-35FD-49B8-88AB-1AB439DF9543}"/>
    <dgm:cxn modelId="{E2B8439C-75A1-4C99-B24C-F8A5560A4E0E}" srcId="{30FDBB94-10B1-4A11-AA0C-34D83F0B6B9D}" destId="{C39BBE25-9775-4501-B05D-8EB2305B37F6}" srcOrd="0" destOrd="0" parTransId="{702169DE-173C-44D6-BF4E-FFBBE2B3BE48}" sibTransId="{FD6D8C66-C4D0-49B7-BF6E-D9A95A193E5F}"/>
    <dgm:cxn modelId="{FAFD3BB8-D5EA-4B5D-8FFE-D42C337E33A7}" srcId="{E77CF942-DFED-46A8-8DFC-F7C25D66AB13}" destId="{6ABDC831-BA20-4F88-886F-804F5E8E469A}" srcOrd="0" destOrd="0" parTransId="{D17526A5-4CCC-4510-94A3-423E08757B5E}" sibTransId="{D3F3D06B-B0F7-41F4-865A-E0FFC8531CFC}"/>
    <dgm:cxn modelId="{EE340C65-E814-4861-B87F-C29EE571D597}" type="presOf" srcId="{FB9A83D5-8F43-4CE3-9C54-648BB55CDAB6}" destId="{018A7E7E-8437-4E96-9F87-D5EC116D55F4}" srcOrd="0" destOrd="0" presId="urn:microsoft.com/office/officeart/2005/8/layout/chevron2"/>
    <dgm:cxn modelId="{8FF7C7FB-C3C3-4FEC-9D54-361D981B6004}" type="presOf" srcId="{E77CF942-DFED-46A8-8DFC-F7C25D66AB13}" destId="{84781041-D54A-4CA4-9417-251C44362AD3}" srcOrd="0" destOrd="0" presId="urn:microsoft.com/office/officeart/2005/8/layout/chevron2"/>
    <dgm:cxn modelId="{F9F1F9D3-6E9C-4E17-8AD3-0CEB5C07CCA7}" type="presOf" srcId="{C39BBE25-9775-4501-B05D-8EB2305B37F6}" destId="{D8CD200C-26B6-47A1-872C-03D68BE1D842}" srcOrd="0" destOrd="0" presId="urn:microsoft.com/office/officeart/2005/8/layout/chevron2"/>
    <dgm:cxn modelId="{B7B2D5EF-064D-4B84-8F56-96DDA75680F5}" srcId="{EE7E676A-D1CD-4B5E-95C6-B89BEC923A01}" destId="{4560F6AA-0289-4424-85CE-1380436A0ACF}" srcOrd="0" destOrd="0" parTransId="{4D4F8512-5092-4217-B764-7C02C090188F}" sibTransId="{B44C06A4-6C05-4A8A-8664-5213017BDFC2}"/>
    <dgm:cxn modelId="{F0FAFDFD-25A6-45F6-A40C-C58270626588}" type="presOf" srcId="{6ABDC831-BA20-4F88-886F-804F5E8E469A}" destId="{7175210B-50DC-40B8-A45B-0232C6677A62}" srcOrd="0" destOrd="0" presId="urn:microsoft.com/office/officeart/2005/8/layout/chevron2"/>
    <dgm:cxn modelId="{E6CA15F3-FF4D-4679-BAF4-1811338B4837}" type="presOf" srcId="{30FDBB94-10B1-4A11-AA0C-34D83F0B6B9D}" destId="{B092FE35-C32D-4667-ABCE-FE77A0C8E27E}" srcOrd="0" destOrd="0" presId="urn:microsoft.com/office/officeart/2005/8/layout/chevron2"/>
    <dgm:cxn modelId="{4395BA45-E50F-4484-AF7E-849C48B4E5B9}" type="presOf" srcId="{6B35D819-A04B-4434-8288-9C84941E2968}" destId="{4980EE59-A961-498F-A9D7-C6260986BF3C}" srcOrd="0" destOrd="0" presId="urn:microsoft.com/office/officeart/2005/8/layout/chevron2"/>
    <dgm:cxn modelId="{F6008934-C621-48D5-B810-94DABE9F86B1}" type="presOf" srcId="{BC8AD529-6E56-409F-A4FC-27DC4BA5A081}" destId="{5C84D2EA-771F-4E35-8786-BBEAA8D2DF17}" srcOrd="0" destOrd="0" presId="urn:microsoft.com/office/officeart/2005/8/layout/chevron2"/>
    <dgm:cxn modelId="{B5B2F541-DA7C-4FEE-AFD8-37415D9CF421}" srcId="{3A287141-455B-4B99-BD9C-03E544DDAF8D}" destId="{6B35D819-A04B-4434-8288-9C84941E2968}" srcOrd="0" destOrd="0" parTransId="{F8B98812-3D86-40F3-A3F7-698D9BE899C4}" sibTransId="{7ECBD595-C99E-4DA4-979B-D2801679F15A}"/>
    <dgm:cxn modelId="{8099C1C4-8485-4AA0-8117-B42768F0ED26}" type="presOf" srcId="{AFD48F33-B09C-4350-9D26-7F50A6C66F1D}" destId="{AD924770-05B7-47B1-A4D6-FE6446AAB49D}" srcOrd="0" destOrd="0" presId="urn:microsoft.com/office/officeart/2005/8/layout/chevron2"/>
    <dgm:cxn modelId="{041C45B0-6B60-4E77-9C9E-291CF60F5DD3}" srcId="{E77CF942-DFED-46A8-8DFC-F7C25D66AB13}" destId="{3A287141-455B-4B99-BD9C-03E544DDAF8D}" srcOrd="1" destOrd="0" parTransId="{067CD426-61BC-49A5-BC02-716D02CEF46D}" sibTransId="{7599A156-2E3B-4896-8297-6DF82FBE4232}"/>
    <dgm:cxn modelId="{5E73B260-11A3-4A41-A01D-D2321D82694F}" srcId="{E77CF942-DFED-46A8-8DFC-F7C25D66AB13}" destId="{EE7E676A-D1CD-4B5E-95C6-B89BEC923A01}" srcOrd="3" destOrd="0" parTransId="{2273A3E2-5946-4ED0-9914-56183FE74857}" sibTransId="{839FE613-B494-4A1F-A7EA-37DF2B412930}"/>
    <dgm:cxn modelId="{B87442BA-DDA6-4BC6-A1D5-6AFCF18E4490}" type="presOf" srcId="{3A287141-455B-4B99-BD9C-03E544DDAF8D}" destId="{DC7AC470-BFF9-49C5-857E-1951EEB2D9D2}" srcOrd="0" destOrd="0" presId="urn:microsoft.com/office/officeart/2005/8/layout/chevron2"/>
    <dgm:cxn modelId="{6210D930-9B71-4FC9-8FF8-EFAE382B6C45}" type="presOf" srcId="{4560F6AA-0289-4424-85CE-1380436A0ACF}" destId="{B643C04E-7789-4C93-BFBD-84F7A503B28F}" srcOrd="0" destOrd="0" presId="urn:microsoft.com/office/officeart/2005/8/layout/chevron2"/>
    <dgm:cxn modelId="{40C2A63B-8EA3-4A7C-80AD-6638DC80B25D}" type="presOf" srcId="{EE7E676A-D1CD-4B5E-95C6-B89BEC923A01}" destId="{EC196EB5-8101-4BE0-859F-C5A33F0AC453}" srcOrd="0" destOrd="0" presId="urn:microsoft.com/office/officeart/2005/8/layout/chevron2"/>
    <dgm:cxn modelId="{A172EC2B-81CC-4D07-A36A-A8EE77A68766}" srcId="{E77CF942-DFED-46A8-8DFC-F7C25D66AB13}" destId="{30FDBB94-10B1-4A11-AA0C-34D83F0B6B9D}" srcOrd="4" destOrd="0" parTransId="{3274FB94-9036-4A2F-8874-5D7CD103203A}" sibTransId="{7B39FECF-755C-474F-9040-0A1AF2894849}"/>
    <dgm:cxn modelId="{6E3AEB5F-60BB-44A0-BBB2-9AF96845AE1A}" srcId="{6ABDC831-BA20-4F88-886F-804F5E8E469A}" destId="{FB9A83D5-8F43-4CE3-9C54-648BB55CDAB6}" srcOrd="0" destOrd="0" parTransId="{844ED3E0-68DB-44ED-8117-464569376AEC}" sibTransId="{AEF06834-AF7F-495E-9B42-E6FA8C573A4E}"/>
    <dgm:cxn modelId="{0C3FB700-EA68-4BA4-BF70-82D6949EC9F8}" type="presParOf" srcId="{84781041-D54A-4CA4-9417-251C44362AD3}" destId="{80E825A2-461C-4B91-8D00-3423A09654C0}" srcOrd="0" destOrd="0" presId="urn:microsoft.com/office/officeart/2005/8/layout/chevron2"/>
    <dgm:cxn modelId="{9E565EF6-E5A7-4820-9348-699F351BF108}" type="presParOf" srcId="{80E825A2-461C-4B91-8D00-3423A09654C0}" destId="{7175210B-50DC-40B8-A45B-0232C6677A62}" srcOrd="0" destOrd="0" presId="urn:microsoft.com/office/officeart/2005/8/layout/chevron2"/>
    <dgm:cxn modelId="{66398146-B45B-433C-BA65-3E8E67998EDD}" type="presParOf" srcId="{80E825A2-461C-4B91-8D00-3423A09654C0}" destId="{018A7E7E-8437-4E96-9F87-D5EC116D55F4}" srcOrd="1" destOrd="0" presId="urn:microsoft.com/office/officeart/2005/8/layout/chevron2"/>
    <dgm:cxn modelId="{B92975D0-E848-4BEA-B5A3-F424498015F9}" type="presParOf" srcId="{84781041-D54A-4CA4-9417-251C44362AD3}" destId="{395E24C3-0FD7-4A49-84E8-6E6E20F4EB16}" srcOrd="1" destOrd="0" presId="urn:microsoft.com/office/officeart/2005/8/layout/chevron2"/>
    <dgm:cxn modelId="{4B1AAE13-426E-4D03-BCE9-77EE3767F7C9}" type="presParOf" srcId="{84781041-D54A-4CA4-9417-251C44362AD3}" destId="{70531AEC-3369-4BE2-8578-F3D28472226F}" srcOrd="2" destOrd="0" presId="urn:microsoft.com/office/officeart/2005/8/layout/chevron2"/>
    <dgm:cxn modelId="{CB8FCC77-9A5D-4037-9ECB-9634834845D7}" type="presParOf" srcId="{70531AEC-3369-4BE2-8578-F3D28472226F}" destId="{DC7AC470-BFF9-49C5-857E-1951EEB2D9D2}" srcOrd="0" destOrd="0" presId="urn:microsoft.com/office/officeart/2005/8/layout/chevron2"/>
    <dgm:cxn modelId="{76F32EF6-F12C-437F-9CFA-85FD8FF19D34}" type="presParOf" srcId="{70531AEC-3369-4BE2-8578-F3D28472226F}" destId="{4980EE59-A961-498F-A9D7-C6260986BF3C}" srcOrd="1" destOrd="0" presId="urn:microsoft.com/office/officeart/2005/8/layout/chevron2"/>
    <dgm:cxn modelId="{0FF5AC05-EF87-4560-AE69-0E6FAF9248AF}" type="presParOf" srcId="{84781041-D54A-4CA4-9417-251C44362AD3}" destId="{D7331522-753C-4AA4-9FBF-E0E10E107B31}" srcOrd="3" destOrd="0" presId="urn:microsoft.com/office/officeart/2005/8/layout/chevron2"/>
    <dgm:cxn modelId="{E6FE7BAE-6A49-42EF-90D6-7455C2D9714D}" type="presParOf" srcId="{84781041-D54A-4CA4-9417-251C44362AD3}" destId="{2B0F0430-59D7-4D1C-B41D-DDEDB9FE1A6B}" srcOrd="4" destOrd="0" presId="urn:microsoft.com/office/officeart/2005/8/layout/chevron2"/>
    <dgm:cxn modelId="{AAD2AA84-A654-480B-B886-4D8FE85A56BD}" type="presParOf" srcId="{2B0F0430-59D7-4D1C-B41D-DDEDB9FE1A6B}" destId="{5C84D2EA-771F-4E35-8786-BBEAA8D2DF17}" srcOrd="0" destOrd="0" presId="urn:microsoft.com/office/officeart/2005/8/layout/chevron2"/>
    <dgm:cxn modelId="{E699D555-2854-4294-A829-60E1A6F18160}" type="presParOf" srcId="{2B0F0430-59D7-4D1C-B41D-DDEDB9FE1A6B}" destId="{AD924770-05B7-47B1-A4D6-FE6446AAB49D}" srcOrd="1" destOrd="0" presId="urn:microsoft.com/office/officeart/2005/8/layout/chevron2"/>
    <dgm:cxn modelId="{142723D8-6E33-490C-A15E-4FD6000ECD95}" type="presParOf" srcId="{84781041-D54A-4CA4-9417-251C44362AD3}" destId="{F4491404-9455-43A7-AF76-89C27BB4E735}" srcOrd="5" destOrd="0" presId="urn:microsoft.com/office/officeart/2005/8/layout/chevron2"/>
    <dgm:cxn modelId="{CD4DEC94-1E85-4B0D-A8E7-106BBC83FE91}" type="presParOf" srcId="{84781041-D54A-4CA4-9417-251C44362AD3}" destId="{E7C26BC3-1546-4CA8-8527-F1BC685D6C49}" srcOrd="6" destOrd="0" presId="urn:microsoft.com/office/officeart/2005/8/layout/chevron2"/>
    <dgm:cxn modelId="{D94C4580-C108-4335-87E4-4ED08E71FF63}" type="presParOf" srcId="{E7C26BC3-1546-4CA8-8527-F1BC685D6C49}" destId="{EC196EB5-8101-4BE0-859F-C5A33F0AC453}" srcOrd="0" destOrd="0" presId="urn:microsoft.com/office/officeart/2005/8/layout/chevron2"/>
    <dgm:cxn modelId="{FC8CCF4C-C3CF-482F-98E4-9782EDC1B06D}" type="presParOf" srcId="{E7C26BC3-1546-4CA8-8527-F1BC685D6C49}" destId="{B643C04E-7789-4C93-BFBD-84F7A503B28F}" srcOrd="1" destOrd="0" presId="urn:microsoft.com/office/officeart/2005/8/layout/chevron2"/>
    <dgm:cxn modelId="{5B81436B-050C-4C5A-9A36-6C4B255875AE}" type="presParOf" srcId="{84781041-D54A-4CA4-9417-251C44362AD3}" destId="{240A6A7E-1A64-4496-B91D-1D85AAD54EDE}" srcOrd="7" destOrd="0" presId="urn:microsoft.com/office/officeart/2005/8/layout/chevron2"/>
    <dgm:cxn modelId="{17D0A073-EA7F-4976-8859-4EE65F422A78}" type="presParOf" srcId="{84781041-D54A-4CA4-9417-251C44362AD3}" destId="{F1257719-90D5-4CB7-BF27-D25ADEF3E05D}" srcOrd="8" destOrd="0" presId="urn:microsoft.com/office/officeart/2005/8/layout/chevron2"/>
    <dgm:cxn modelId="{2356237F-9CF1-4E97-982D-AFE4F486ACE1}" type="presParOf" srcId="{F1257719-90D5-4CB7-BF27-D25ADEF3E05D}" destId="{B092FE35-C32D-4667-ABCE-FE77A0C8E27E}" srcOrd="0" destOrd="0" presId="urn:microsoft.com/office/officeart/2005/8/layout/chevron2"/>
    <dgm:cxn modelId="{D9FDCBAB-CF2C-4251-A999-C88597C5E5C8}" type="presParOf" srcId="{F1257719-90D5-4CB7-BF27-D25ADEF3E05D}" destId="{D8CD200C-26B6-47A1-872C-03D68BE1D8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E209DC-19FB-4B22-8757-3458180DC1C6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1F1812-FF5D-4D94-9438-299E6C89AD21}">
      <dgm:prSet phldrT="[Texte]" custT="1"/>
      <dgm:spPr/>
      <dgm:t>
        <a:bodyPr/>
        <a:lstStyle/>
        <a:p>
          <a:r>
            <a:rPr lang="fr-FR" sz="3400" b="1" dirty="0" smtClean="0"/>
            <a:t>Qui ?</a:t>
          </a:r>
          <a:endParaRPr lang="fr-FR" sz="3400" b="1" dirty="0"/>
        </a:p>
      </dgm:t>
    </dgm:pt>
    <dgm:pt modelId="{E00417BA-95E8-4BFA-A3E1-EDF59FA5DF44}" type="parTrans" cxnId="{DA324C62-6553-4268-A3D4-175B8CADB3AF}">
      <dgm:prSet/>
      <dgm:spPr/>
      <dgm:t>
        <a:bodyPr/>
        <a:lstStyle/>
        <a:p>
          <a:endParaRPr lang="fr-FR"/>
        </a:p>
      </dgm:t>
    </dgm:pt>
    <dgm:pt modelId="{45273F83-E3A7-41CD-A2FC-A60BF5637241}" type="sibTrans" cxnId="{DA324C62-6553-4268-A3D4-175B8CADB3AF}">
      <dgm:prSet/>
      <dgm:spPr/>
      <dgm:t>
        <a:bodyPr/>
        <a:lstStyle/>
        <a:p>
          <a:endParaRPr lang="fr-FR"/>
        </a:p>
      </dgm:t>
    </dgm:pt>
    <dgm:pt modelId="{CC7EF69E-D869-4167-8123-F05AB2D212BA}">
      <dgm:prSet phldrT="[Texte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fr-FR" dirty="0" smtClean="0">
              <a:solidFill>
                <a:srgbClr val="586EA6"/>
              </a:solidFill>
            </a:rPr>
            <a:t>Tous les élèves (de l’élémentaire en fin de cycle terminal, BTS et CPGE)</a:t>
          </a:r>
          <a:endParaRPr lang="fr-FR" dirty="0">
            <a:solidFill>
              <a:srgbClr val="586EA6"/>
            </a:solidFill>
          </a:endParaRPr>
        </a:p>
      </dgm:t>
    </dgm:pt>
    <dgm:pt modelId="{AAB46BC0-DDD8-4D6F-BE8E-86DFDC2DAFAA}" type="parTrans" cxnId="{7452DBB7-118C-48C0-ABFF-45324B43941C}">
      <dgm:prSet/>
      <dgm:spPr/>
      <dgm:t>
        <a:bodyPr/>
        <a:lstStyle/>
        <a:p>
          <a:endParaRPr lang="fr-FR"/>
        </a:p>
      </dgm:t>
    </dgm:pt>
    <dgm:pt modelId="{47500626-A3C1-427E-BD08-5ABB989981E7}" type="sibTrans" cxnId="{7452DBB7-118C-48C0-ABFF-45324B43941C}">
      <dgm:prSet/>
      <dgm:spPr/>
      <dgm:t>
        <a:bodyPr/>
        <a:lstStyle/>
        <a:p>
          <a:endParaRPr lang="fr-FR"/>
        </a:p>
      </dgm:t>
    </dgm:pt>
    <dgm:pt modelId="{F4E41813-53EF-4C30-B5B2-80F74433A37A}">
      <dgm:prSet phldrT="[Texte]" custT="1"/>
      <dgm:spPr/>
      <dgm:t>
        <a:bodyPr/>
        <a:lstStyle/>
        <a:p>
          <a:r>
            <a:rPr lang="fr-FR" sz="3200" b="1" dirty="0" smtClean="0"/>
            <a:t>Quoi ?</a:t>
          </a:r>
          <a:endParaRPr lang="fr-FR" sz="3200" b="1" dirty="0"/>
        </a:p>
      </dgm:t>
    </dgm:pt>
    <dgm:pt modelId="{CC871840-69E4-4E5D-930A-427BB73B9AB1}" type="parTrans" cxnId="{4E3B2114-BF73-4479-B269-92722544F996}">
      <dgm:prSet/>
      <dgm:spPr/>
      <dgm:t>
        <a:bodyPr/>
        <a:lstStyle/>
        <a:p>
          <a:endParaRPr lang="fr-FR"/>
        </a:p>
      </dgm:t>
    </dgm:pt>
    <dgm:pt modelId="{D7BAA92F-0090-4A22-A5EB-F90DC9C2820B}" type="sibTrans" cxnId="{4E3B2114-BF73-4479-B269-92722544F996}">
      <dgm:prSet/>
      <dgm:spPr/>
      <dgm:t>
        <a:bodyPr/>
        <a:lstStyle/>
        <a:p>
          <a:endParaRPr lang="fr-FR"/>
        </a:p>
      </dgm:t>
    </dgm:pt>
    <dgm:pt modelId="{F7A4EDAE-6DBD-46C1-A19E-63E16FFFE7AC}">
      <dgm:prSet phldrT="[Texte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fr-FR" dirty="0" smtClean="0">
              <a:solidFill>
                <a:srgbClr val="586EA6"/>
              </a:solidFill>
            </a:rPr>
            <a:t>Déclinaison, pour la France, du référentiel européen DIGCOMP</a:t>
          </a:r>
          <a:endParaRPr lang="fr-FR" dirty="0">
            <a:solidFill>
              <a:srgbClr val="586EA6"/>
            </a:solidFill>
          </a:endParaRPr>
        </a:p>
      </dgm:t>
    </dgm:pt>
    <dgm:pt modelId="{FDD3D1AB-91ED-4C2A-8B95-4DD42A1A2853}" type="parTrans" cxnId="{F6476ACF-5BE8-4F50-A103-2D98B3156689}">
      <dgm:prSet/>
      <dgm:spPr/>
      <dgm:t>
        <a:bodyPr/>
        <a:lstStyle/>
        <a:p>
          <a:endParaRPr lang="fr-FR"/>
        </a:p>
      </dgm:t>
    </dgm:pt>
    <dgm:pt modelId="{1D060856-4DC5-4822-94DE-030DC226A2A3}" type="sibTrans" cxnId="{F6476ACF-5BE8-4F50-A103-2D98B3156689}">
      <dgm:prSet/>
      <dgm:spPr/>
      <dgm:t>
        <a:bodyPr/>
        <a:lstStyle/>
        <a:p>
          <a:endParaRPr lang="fr-FR"/>
        </a:p>
      </dgm:t>
    </dgm:pt>
    <dgm:pt modelId="{9C98C52D-CA15-4D56-B3BA-3722E0796AC8}">
      <dgm:prSet phldrT="[Texte]" custT="1"/>
      <dgm:spPr/>
      <dgm:t>
        <a:bodyPr/>
        <a:lstStyle/>
        <a:p>
          <a:r>
            <a:rPr lang="fr-FR" sz="3400" b="1" dirty="0" smtClean="0"/>
            <a:t>Pourquoi ?</a:t>
          </a:r>
          <a:endParaRPr lang="fr-FR" sz="3400" b="1" dirty="0"/>
        </a:p>
      </dgm:t>
    </dgm:pt>
    <dgm:pt modelId="{1EE72348-F428-4F5B-8461-522E4A9BD1E3}" type="parTrans" cxnId="{E6D4C543-E8D3-4000-9505-526E12D74443}">
      <dgm:prSet/>
      <dgm:spPr/>
      <dgm:t>
        <a:bodyPr/>
        <a:lstStyle/>
        <a:p>
          <a:endParaRPr lang="fr-FR"/>
        </a:p>
      </dgm:t>
    </dgm:pt>
    <dgm:pt modelId="{A384E132-F074-4142-BC83-CDDF2070B9A6}" type="sibTrans" cxnId="{E6D4C543-E8D3-4000-9505-526E12D74443}">
      <dgm:prSet/>
      <dgm:spPr/>
      <dgm:t>
        <a:bodyPr/>
        <a:lstStyle/>
        <a:p>
          <a:endParaRPr lang="fr-FR"/>
        </a:p>
      </dgm:t>
    </dgm:pt>
    <dgm:pt modelId="{754CF8C5-96F8-4CC4-AB53-E50D68737691}">
      <dgm:prSet phldrT="[Texte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fr-FR" dirty="0" smtClean="0">
              <a:solidFill>
                <a:srgbClr val="586EA6"/>
              </a:solidFill>
            </a:rPr>
            <a:t>Former les élèves aux compétences numériques essentielles</a:t>
          </a:r>
          <a:endParaRPr lang="fr-FR" dirty="0">
            <a:solidFill>
              <a:srgbClr val="586EA6"/>
            </a:solidFill>
          </a:endParaRPr>
        </a:p>
      </dgm:t>
    </dgm:pt>
    <dgm:pt modelId="{81E2912F-5791-49C1-85C6-30305323B4C4}" type="parTrans" cxnId="{3A7A86B0-B405-41D5-9559-0B2156F3003F}">
      <dgm:prSet/>
      <dgm:spPr/>
      <dgm:t>
        <a:bodyPr/>
        <a:lstStyle/>
        <a:p>
          <a:endParaRPr lang="fr-FR"/>
        </a:p>
      </dgm:t>
    </dgm:pt>
    <dgm:pt modelId="{3B2DD718-9884-4FEC-89E0-7CC13C6BF879}" type="sibTrans" cxnId="{3A7A86B0-B405-41D5-9559-0B2156F3003F}">
      <dgm:prSet/>
      <dgm:spPr/>
      <dgm:t>
        <a:bodyPr/>
        <a:lstStyle/>
        <a:p>
          <a:endParaRPr lang="fr-FR"/>
        </a:p>
      </dgm:t>
    </dgm:pt>
    <dgm:pt modelId="{12196A5A-7B24-48E5-9EF4-8AA89C730D4C}" type="pres">
      <dgm:prSet presAssocID="{88E209DC-19FB-4B22-8757-3458180DC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B3C27DC-168D-4DCB-A1D6-1503B16799EB}" type="pres">
      <dgm:prSet presAssocID="{991F1812-FF5D-4D94-9438-299E6C89AD21}" presName="linNode" presStyleCnt="0"/>
      <dgm:spPr/>
    </dgm:pt>
    <dgm:pt modelId="{25DB57E6-D433-41C9-97BB-0A54A4466479}" type="pres">
      <dgm:prSet presAssocID="{991F1812-FF5D-4D94-9438-299E6C89AD21}" presName="parentText" presStyleLbl="node1" presStyleIdx="0" presStyleCnt="3" custScaleX="6271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8BE6BA-C2DF-4295-8D5E-FBA10ABFF8D6}" type="pres">
      <dgm:prSet presAssocID="{991F1812-FF5D-4D94-9438-299E6C89AD21}" presName="descendantText" presStyleLbl="alignAccFollowNode1" presStyleIdx="0" presStyleCnt="3" custScaleX="204569" custScaleY="83402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B3B2EF-2E1F-407C-A4B6-40A63E7C3523}" type="pres">
      <dgm:prSet presAssocID="{45273F83-E3A7-41CD-A2FC-A60BF5637241}" presName="sp" presStyleCnt="0"/>
      <dgm:spPr/>
    </dgm:pt>
    <dgm:pt modelId="{ABA1181D-00F1-4E7C-B31D-20A3CC9EE5CA}" type="pres">
      <dgm:prSet presAssocID="{F4E41813-53EF-4C30-B5B2-80F74433A37A}" presName="linNode" presStyleCnt="0"/>
      <dgm:spPr/>
    </dgm:pt>
    <dgm:pt modelId="{6037C231-8674-4153-B89F-8708583A04C9}" type="pres">
      <dgm:prSet presAssocID="{F4E41813-53EF-4C30-B5B2-80F74433A37A}" presName="parentText" presStyleLbl="node1" presStyleIdx="1" presStyleCnt="3" custScaleX="42514" custLinFactNeighborX="-1317" custLinFactNeighborY="88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ABE4C8-03D9-45B1-9ABF-70FFBB208ABA}" type="pres">
      <dgm:prSet presAssocID="{F4E41813-53EF-4C30-B5B2-80F74433A37A}" presName="descendantText" presStyleLbl="alignAccFollowNode1" presStyleIdx="1" presStyleCnt="3" custScaleX="136875" custScaleY="100340" custLinFactNeighborX="294" custLinFactNeighborY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CE2972-004B-4261-A6F2-350AF9A094EA}" type="pres">
      <dgm:prSet presAssocID="{D7BAA92F-0090-4A22-A5EB-F90DC9C2820B}" presName="sp" presStyleCnt="0"/>
      <dgm:spPr/>
    </dgm:pt>
    <dgm:pt modelId="{5D8FA40F-2A3D-4A70-97F8-C648BD0CD85F}" type="pres">
      <dgm:prSet presAssocID="{9C98C52D-CA15-4D56-B3BA-3722E0796AC8}" presName="linNode" presStyleCnt="0"/>
      <dgm:spPr/>
    </dgm:pt>
    <dgm:pt modelId="{0732EDAF-3FBA-422C-9EB3-BF3138ACE15A}" type="pres">
      <dgm:prSet presAssocID="{9C98C52D-CA15-4D56-B3BA-3722E0796AC8}" presName="parentText" presStyleLbl="node1" presStyleIdx="2" presStyleCnt="3" custScaleX="69037" custLinFactNeighborX="-3728" custLinFactNeighborY="174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007C3C-87EF-47D2-840E-1740C0187D15}" type="pres">
      <dgm:prSet presAssocID="{9C98C52D-CA15-4D56-B3BA-3722E0796AC8}" presName="descendantText" presStyleLbl="alignAccFollowNode1" presStyleIdx="2" presStyleCnt="3" custScaleX="118305" custScaleY="952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160B6C-B3AF-4344-9DD7-9008F103F9B0}" type="presOf" srcId="{754CF8C5-96F8-4CC4-AB53-E50D68737691}" destId="{52007C3C-87EF-47D2-840E-1740C0187D15}" srcOrd="0" destOrd="0" presId="urn:microsoft.com/office/officeart/2005/8/layout/vList5"/>
    <dgm:cxn modelId="{9D981F16-F135-4610-BCFC-CF876D6AFEE8}" type="presOf" srcId="{9C98C52D-CA15-4D56-B3BA-3722E0796AC8}" destId="{0732EDAF-3FBA-422C-9EB3-BF3138ACE15A}" srcOrd="0" destOrd="0" presId="urn:microsoft.com/office/officeart/2005/8/layout/vList5"/>
    <dgm:cxn modelId="{9A2B457D-D44A-441F-BBC7-FB06A6E32E76}" type="presOf" srcId="{F7A4EDAE-6DBD-46C1-A19E-63E16FFFE7AC}" destId="{6AABE4C8-03D9-45B1-9ABF-70FFBB208ABA}" srcOrd="0" destOrd="0" presId="urn:microsoft.com/office/officeart/2005/8/layout/vList5"/>
    <dgm:cxn modelId="{7452DBB7-118C-48C0-ABFF-45324B43941C}" srcId="{991F1812-FF5D-4D94-9438-299E6C89AD21}" destId="{CC7EF69E-D869-4167-8123-F05AB2D212BA}" srcOrd="0" destOrd="0" parTransId="{AAB46BC0-DDD8-4D6F-BE8E-86DFDC2DAFAA}" sibTransId="{47500626-A3C1-427E-BD08-5ABB989981E7}"/>
    <dgm:cxn modelId="{0C64FAA1-065B-41BB-A981-D361489DB984}" type="presOf" srcId="{F4E41813-53EF-4C30-B5B2-80F74433A37A}" destId="{6037C231-8674-4153-B89F-8708583A04C9}" srcOrd="0" destOrd="0" presId="urn:microsoft.com/office/officeart/2005/8/layout/vList5"/>
    <dgm:cxn modelId="{E6D4C543-E8D3-4000-9505-526E12D74443}" srcId="{88E209DC-19FB-4B22-8757-3458180DC1C6}" destId="{9C98C52D-CA15-4D56-B3BA-3722E0796AC8}" srcOrd="2" destOrd="0" parTransId="{1EE72348-F428-4F5B-8461-522E4A9BD1E3}" sibTransId="{A384E132-F074-4142-BC83-CDDF2070B9A6}"/>
    <dgm:cxn modelId="{3A7A86B0-B405-41D5-9559-0B2156F3003F}" srcId="{9C98C52D-CA15-4D56-B3BA-3722E0796AC8}" destId="{754CF8C5-96F8-4CC4-AB53-E50D68737691}" srcOrd="0" destOrd="0" parTransId="{81E2912F-5791-49C1-85C6-30305323B4C4}" sibTransId="{3B2DD718-9884-4FEC-89E0-7CC13C6BF879}"/>
    <dgm:cxn modelId="{1D293391-9368-40E7-A12A-F6859B7A1301}" type="presOf" srcId="{991F1812-FF5D-4D94-9438-299E6C89AD21}" destId="{25DB57E6-D433-41C9-97BB-0A54A4466479}" srcOrd="0" destOrd="0" presId="urn:microsoft.com/office/officeart/2005/8/layout/vList5"/>
    <dgm:cxn modelId="{271AC2C3-428D-4276-87ED-DFB1411B2BB7}" type="presOf" srcId="{88E209DC-19FB-4B22-8757-3458180DC1C6}" destId="{12196A5A-7B24-48E5-9EF4-8AA89C730D4C}" srcOrd="0" destOrd="0" presId="urn:microsoft.com/office/officeart/2005/8/layout/vList5"/>
    <dgm:cxn modelId="{F6476ACF-5BE8-4F50-A103-2D98B3156689}" srcId="{F4E41813-53EF-4C30-B5B2-80F74433A37A}" destId="{F7A4EDAE-6DBD-46C1-A19E-63E16FFFE7AC}" srcOrd="0" destOrd="0" parTransId="{FDD3D1AB-91ED-4C2A-8B95-4DD42A1A2853}" sibTransId="{1D060856-4DC5-4822-94DE-030DC226A2A3}"/>
    <dgm:cxn modelId="{DA324C62-6553-4268-A3D4-175B8CADB3AF}" srcId="{88E209DC-19FB-4B22-8757-3458180DC1C6}" destId="{991F1812-FF5D-4D94-9438-299E6C89AD21}" srcOrd="0" destOrd="0" parTransId="{E00417BA-95E8-4BFA-A3E1-EDF59FA5DF44}" sibTransId="{45273F83-E3A7-41CD-A2FC-A60BF5637241}"/>
    <dgm:cxn modelId="{849D506D-4B77-47B6-B06C-21C440A92544}" type="presOf" srcId="{CC7EF69E-D869-4167-8123-F05AB2D212BA}" destId="{C88BE6BA-C2DF-4295-8D5E-FBA10ABFF8D6}" srcOrd="0" destOrd="0" presId="urn:microsoft.com/office/officeart/2005/8/layout/vList5"/>
    <dgm:cxn modelId="{4E3B2114-BF73-4479-B269-92722544F996}" srcId="{88E209DC-19FB-4B22-8757-3458180DC1C6}" destId="{F4E41813-53EF-4C30-B5B2-80F74433A37A}" srcOrd="1" destOrd="0" parTransId="{CC871840-69E4-4E5D-930A-427BB73B9AB1}" sibTransId="{D7BAA92F-0090-4A22-A5EB-F90DC9C2820B}"/>
    <dgm:cxn modelId="{9ECF7E7D-E7A2-470F-9AB4-568E4920C649}" type="presParOf" srcId="{12196A5A-7B24-48E5-9EF4-8AA89C730D4C}" destId="{BB3C27DC-168D-4DCB-A1D6-1503B16799EB}" srcOrd="0" destOrd="0" presId="urn:microsoft.com/office/officeart/2005/8/layout/vList5"/>
    <dgm:cxn modelId="{FDEF5D8A-22C3-489B-8EF6-D36EC2F72790}" type="presParOf" srcId="{BB3C27DC-168D-4DCB-A1D6-1503B16799EB}" destId="{25DB57E6-D433-41C9-97BB-0A54A4466479}" srcOrd="0" destOrd="0" presId="urn:microsoft.com/office/officeart/2005/8/layout/vList5"/>
    <dgm:cxn modelId="{BDDFE343-F82A-4AE5-8181-A29BAB4A4539}" type="presParOf" srcId="{BB3C27DC-168D-4DCB-A1D6-1503B16799EB}" destId="{C88BE6BA-C2DF-4295-8D5E-FBA10ABFF8D6}" srcOrd="1" destOrd="0" presId="urn:microsoft.com/office/officeart/2005/8/layout/vList5"/>
    <dgm:cxn modelId="{BB58231A-9BAC-4D6B-968C-D73D0697A01C}" type="presParOf" srcId="{12196A5A-7B24-48E5-9EF4-8AA89C730D4C}" destId="{92B3B2EF-2E1F-407C-A4B6-40A63E7C3523}" srcOrd="1" destOrd="0" presId="urn:microsoft.com/office/officeart/2005/8/layout/vList5"/>
    <dgm:cxn modelId="{425F33A2-D751-4361-AAB8-957849081008}" type="presParOf" srcId="{12196A5A-7B24-48E5-9EF4-8AA89C730D4C}" destId="{ABA1181D-00F1-4E7C-B31D-20A3CC9EE5CA}" srcOrd="2" destOrd="0" presId="urn:microsoft.com/office/officeart/2005/8/layout/vList5"/>
    <dgm:cxn modelId="{6D4A472A-798E-46EE-B1F0-DC03FB0C43D1}" type="presParOf" srcId="{ABA1181D-00F1-4E7C-B31D-20A3CC9EE5CA}" destId="{6037C231-8674-4153-B89F-8708583A04C9}" srcOrd="0" destOrd="0" presId="urn:microsoft.com/office/officeart/2005/8/layout/vList5"/>
    <dgm:cxn modelId="{6B9A5B64-C780-4D7F-B956-E84D5D08A938}" type="presParOf" srcId="{ABA1181D-00F1-4E7C-B31D-20A3CC9EE5CA}" destId="{6AABE4C8-03D9-45B1-9ABF-70FFBB208ABA}" srcOrd="1" destOrd="0" presId="urn:microsoft.com/office/officeart/2005/8/layout/vList5"/>
    <dgm:cxn modelId="{1B0924AA-C25D-4A94-B7AC-78FA980B78E3}" type="presParOf" srcId="{12196A5A-7B24-48E5-9EF4-8AA89C730D4C}" destId="{36CE2972-004B-4261-A6F2-350AF9A094EA}" srcOrd="3" destOrd="0" presId="urn:microsoft.com/office/officeart/2005/8/layout/vList5"/>
    <dgm:cxn modelId="{03D2A15D-01A3-415E-9FD6-0AFAAA94A84F}" type="presParOf" srcId="{12196A5A-7B24-48E5-9EF4-8AA89C730D4C}" destId="{5D8FA40F-2A3D-4A70-97F8-C648BD0CD85F}" srcOrd="4" destOrd="0" presId="urn:microsoft.com/office/officeart/2005/8/layout/vList5"/>
    <dgm:cxn modelId="{F1C6BB4B-27A8-4E43-A5E0-D511836D66A7}" type="presParOf" srcId="{5D8FA40F-2A3D-4A70-97F8-C648BD0CD85F}" destId="{0732EDAF-3FBA-422C-9EB3-BF3138ACE15A}" srcOrd="0" destOrd="0" presId="urn:microsoft.com/office/officeart/2005/8/layout/vList5"/>
    <dgm:cxn modelId="{4F09EB68-2470-4319-8DBB-E25CE20D6258}" type="presParOf" srcId="{5D8FA40F-2A3D-4A70-97F8-C648BD0CD85F}" destId="{52007C3C-87EF-47D2-840E-1740C0187D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125175-C62C-4228-B0D3-A2F7E092B02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2923DE-5407-4159-B604-7875F103387E}">
      <dgm:prSet phldrT="[Texte]"/>
      <dgm:spPr/>
      <dgm:t>
        <a:bodyPr/>
        <a:lstStyle/>
        <a:p>
          <a:r>
            <a:rPr lang="fr-FR" dirty="0" smtClean="0"/>
            <a:t>Qui?</a:t>
          </a:r>
          <a:endParaRPr lang="fr-FR" dirty="0"/>
        </a:p>
      </dgm:t>
    </dgm:pt>
    <dgm:pt modelId="{CC6D352A-4A9C-4E8F-B6FB-188035D6A903}" type="parTrans" cxnId="{F777E774-AD46-4FCA-8E1F-39B2B9B0722E}">
      <dgm:prSet/>
      <dgm:spPr/>
      <dgm:t>
        <a:bodyPr/>
        <a:lstStyle/>
        <a:p>
          <a:endParaRPr lang="fr-FR"/>
        </a:p>
      </dgm:t>
    </dgm:pt>
    <dgm:pt modelId="{73969A59-596B-4E1F-BB22-E3DA7A4E933A}" type="sibTrans" cxnId="{F777E774-AD46-4FCA-8E1F-39B2B9B0722E}">
      <dgm:prSet/>
      <dgm:spPr/>
      <dgm:t>
        <a:bodyPr/>
        <a:lstStyle/>
        <a:p>
          <a:endParaRPr lang="fr-FR"/>
        </a:p>
      </dgm:t>
    </dgm:pt>
    <dgm:pt modelId="{09BF6A79-9FB9-482B-BB9C-A84C16105E99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 smtClean="0"/>
            <a:t>Quoi?</a:t>
          </a:r>
          <a:endParaRPr lang="fr-FR" dirty="0"/>
        </a:p>
      </dgm:t>
    </dgm:pt>
    <dgm:pt modelId="{71BAEC23-89F3-4D9E-B1DA-4670EB55C1E7}" type="parTrans" cxnId="{5C0318FD-C869-4990-A388-7C40E2AFBE12}">
      <dgm:prSet/>
      <dgm:spPr/>
      <dgm:t>
        <a:bodyPr/>
        <a:lstStyle/>
        <a:p>
          <a:endParaRPr lang="fr-FR"/>
        </a:p>
      </dgm:t>
    </dgm:pt>
    <dgm:pt modelId="{609A4AFC-4063-4665-864F-075624C7C30E}" type="sibTrans" cxnId="{5C0318FD-C869-4990-A388-7C40E2AFBE12}">
      <dgm:prSet/>
      <dgm:spPr/>
      <dgm:t>
        <a:bodyPr/>
        <a:lstStyle/>
        <a:p>
          <a:endParaRPr lang="fr-FR"/>
        </a:p>
      </dgm:t>
    </dgm:pt>
    <dgm:pt modelId="{95B39205-64AF-402E-A601-5D0A441079C5}">
      <dgm:prSet phldrT="[Texte]"/>
      <dgm:spPr>
        <a:ln>
          <a:solidFill>
            <a:srgbClr val="586EA6"/>
          </a:solidFill>
        </a:ln>
      </dgm:spPr>
      <dgm:t>
        <a:bodyPr/>
        <a:lstStyle/>
        <a:p>
          <a:r>
            <a:rPr lang="fr-FR" dirty="0" smtClean="0">
              <a:solidFill>
                <a:schemeClr val="accent3"/>
              </a:solidFill>
            </a:rPr>
            <a:t>Plateforme de développement et certification des compétences numériques</a:t>
          </a:r>
          <a:endParaRPr lang="fr-FR" dirty="0">
            <a:solidFill>
              <a:schemeClr val="accent3"/>
            </a:solidFill>
          </a:endParaRPr>
        </a:p>
      </dgm:t>
    </dgm:pt>
    <dgm:pt modelId="{A892ACE1-56B2-4F8F-BC49-B3CA9273467C}" type="parTrans" cxnId="{C7BC957B-8753-4BF7-AFCD-53752F765FED}">
      <dgm:prSet/>
      <dgm:spPr/>
      <dgm:t>
        <a:bodyPr/>
        <a:lstStyle/>
        <a:p>
          <a:endParaRPr lang="fr-FR"/>
        </a:p>
      </dgm:t>
    </dgm:pt>
    <dgm:pt modelId="{EFEFD407-3F25-4D15-8545-73FEE2D60296}" type="sibTrans" cxnId="{C7BC957B-8753-4BF7-AFCD-53752F765FED}">
      <dgm:prSet/>
      <dgm:spPr/>
      <dgm:t>
        <a:bodyPr/>
        <a:lstStyle/>
        <a:p>
          <a:endParaRPr lang="fr-FR"/>
        </a:p>
      </dgm:t>
    </dgm:pt>
    <dgm:pt modelId="{73AED621-68BC-4C55-97AB-75D70DC0AAED}">
      <dgm:prSet phldrT="[Texte]"/>
      <dgm:spPr/>
      <dgm:t>
        <a:bodyPr/>
        <a:lstStyle/>
        <a:p>
          <a:r>
            <a:rPr lang="fr-FR" dirty="0" smtClean="0"/>
            <a:t>Pourquoi?</a:t>
          </a:r>
          <a:endParaRPr lang="fr-FR" dirty="0"/>
        </a:p>
      </dgm:t>
    </dgm:pt>
    <dgm:pt modelId="{5527202D-D620-4224-BE96-C0DB26EB0204}" type="parTrans" cxnId="{EDAAE037-3FAC-4A2B-8398-8EFB3651B135}">
      <dgm:prSet/>
      <dgm:spPr/>
      <dgm:t>
        <a:bodyPr/>
        <a:lstStyle/>
        <a:p>
          <a:endParaRPr lang="fr-FR"/>
        </a:p>
      </dgm:t>
    </dgm:pt>
    <dgm:pt modelId="{C00AD578-2E83-4A62-BDA8-C5339C120641}" type="sibTrans" cxnId="{EDAAE037-3FAC-4A2B-8398-8EFB3651B135}">
      <dgm:prSet/>
      <dgm:spPr/>
      <dgm:t>
        <a:bodyPr/>
        <a:lstStyle/>
        <a:p>
          <a:endParaRPr lang="fr-FR"/>
        </a:p>
      </dgm:t>
    </dgm:pt>
    <dgm:pt modelId="{1CCB9F4A-CA54-42C2-B92B-065AAAE130F1}">
      <dgm:prSet phldrT="[Texte]"/>
      <dgm:spPr>
        <a:ln>
          <a:solidFill>
            <a:srgbClr val="586EA6">
              <a:alpha val="90000"/>
            </a:srgbClr>
          </a:solidFill>
        </a:ln>
      </dgm:spPr>
      <dgm:t>
        <a:bodyPr/>
        <a:lstStyle/>
        <a:p>
          <a:r>
            <a:rPr lang="fr-FR" dirty="0" smtClean="0">
              <a:solidFill>
                <a:schemeClr val="accent3"/>
              </a:solidFill>
            </a:rPr>
            <a:t>La certification PIX permet d’attester un profil de compétences numériques certifiées et reconnu par l’état.</a:t>
          </a:r>
          <a:endParaRPr lang="fr-FR" dirty="0">
            <a:solidFill>
              <a:schemeClr val="accent3"/>
            </a:solidFill>
          </a:endParaRPr>
        </a:p>
      </dgm:t>
    </dgm:pt>
    <dgm:pt modelId="{39C93D49-4DF1-4C70-ACE6-09CAD079595F}" type="parTrans" cxnId="{98474CD6-9604-400A-8012-30A13D48E042}">
      <dgm:prSet/>
      <dgm:spPr/>
      <dgm:t>
        <a:bodyPr/>
        <a:lstStyle/>
        <a:p>
          <a:endParaRPr lang="fr-FR"/>
        </a:p>
      </dgm:t>
    </dgm:pt>
    <dgm:pt modelId="{35A808D2-1CA0-4B65-BD7C-E639C59F53DF}" type="sibTrans" cxnId="{98474CD6-9604-400A-8012-30A13D48E042}">
      <dgm:prSet/>
      <dgm:spPr/>
      <dgm:t>
        <a:bodyPr/>
        <a:lstStyle/>
        <a:p>
          <a:endParaRPr lang="fr-FR"/>
        </a:p>
      </dgm:t>
    </dgm:pt>
    <dgm:pt modelId="{27F0A605-2CF4-4C6F-83EF-2EC138AC7137}">
      <dgm:prSet phldrT="[Texte]"/>
      <dgm:spPr/>
      <dgm:t>
        <a:bodyPr/>
        <a:lstStyle/>
        <a:p>
          <a:r>
            <a:rPr lang="fr-FR" dirty="0" smtClean="0">
              <a:solidFill>
                <a:schemeClr val="accent3"/>
              </a:solidFill>
            </a:rPr>
            <a:t>Tous (Élèves, étudiants, professionnels…)</a:t>
          </a:r>
          <a:endParaRPr lang="fr-FR" dirty="0">
            <a:solidFill>
              <a:schemeClr val="accent3"/>
            </a:solidFill>
          </a:endParaRPr>
        </a:p>
      </dgm:t>
    </dgm:pt>
    <dgm:pt modelId="{FAFA04FF-E823-48B6-AA49-93F97616B786}" type="parTrans" cxnId="{A17F2C69-9848-47E8-A2EA-2AA683EE4428}">
      <dgm:prSet/>
      <dgm:spPr/>
      <dgm:t>
        <a:bodyPr/>
        <a:lstStyle/>
        <a:p>
          <a:endParaRPr lang="fr-FR"/>
        </a:p>
      </dgm:t>
    </dgm:pt>
    <dgm:pt modelId="{E5EE8D09-BBD6-489A-93CD-B52DE913324F}" type="sibTrans" cxnId="{A17F2C69-9848-47E8-A2EA-2AA683EE4428}">
      <dgm:prSet/>
      <dgm:spPr/>
      <dgm:t>
        <a:bodyPr/>
        <a:lstStyle/>
        <a:p>
          <a:endParaRPr lang="fr-FR"/>
        </a:p>
      </dgm:t>
    </dgm:pt>
    <dgm:pt modelId="{80323382-7DA9-4FC8-B29A-8C52686C7F5F}" type="pres">
      <dgm:prSet presAssocID="{F1125175-C62C-4228-B0D3-A2F7E092B02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B88AE14-A4FB-4CFE-86CA-92203547768F}" type="pres">
      <dgm:prSet presAssocID="{9B2923DE-5407-4159-B604-7875F103387E}" presName="posSpace" presStyleCnt="0"/>
      <dgm:spPr/>
    </dgm:pt>
    <dgm:pt modelId="{CADE85B2-0810-4D0F-A6A6-D5D03630A991}" type="pres">
      <dgm:prSet presAssocID="{9B2923DE-5407-4159-B604-7875F103387E}" presName="vertFlow" presStyleCnt="0"/>
      <dgm:spPr/>
    </dgm:pt>
    <dgm:pt modelId="{BDB2B3EC-371B-418B-9B2C-84B79297E885}" type="pres">
      <dgm:prSet presAssocID="{9B2923DE-5407-4159-B604-7875F103387E}" presName="topSpace" presStyleCnt="0"/>
      <dgm:spPr/>
    </dgm:pt>
    <dgm:pt modelId="{C1F5BEE3-6F67-43CF-B03A-67340B3CC210}" type="pres">
      <dgm:prSet presAssocID="{9B2923DE-5407-4159-B604-7875F103387E}" presName="firstComp" presStyleCnt="0"/>
      <dgm:spPr/>
    </dgm:pt>
    <dgm:pt modelId="{124E490D-1224-4A55-9B9D-047C30F9A364}" type="pres">
      <dgm:prSet presAssocID="{9B2923DE-5407-4159-B604-7875F103387E}" presName="firstChild" presStyleLbl="bgAccFollowNode1" presStyleIdx="0" presStyleCnt="3"/>
      <dgm:spPr/>
      <dgm:t>
        <a:bodyPr/>
        <a:lstStyle/>
        <a:p>
          <a:endParaRPr lang="fr-FR"/>
        </a:p>
      </dgm:t>
    </dgm:pt>
    <dgm:pt modelId="{31A4A0AD-A8B4-4440-A1F9-FBB0DFBB2821}" type="pres">
      <dgm:prSet presAssocID="{9B2923DE-5407-4159-B604-7875F103387E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990E0D-8485-4A8A-AB2E-78269810386F}" type="pres">
      <dgm:prSet presAssocID="{9B2923DE-5407-4159-B604-7875F103387E}" presName="negSpace" presStyleCnt="0"/>
      <dgm:spPr/>
    </dgm:pt>
    <dgm:pt modelId="{F6DF339A-20CC-4784-9807-2E2D0399CD3B}" type="pres">
      <dgm:prSet presAssocID="{9B2923DE-5407-4159-B604-7875F103387E}" presName="circle" presStyleLbl="node1" presStyleIdx="0" presStyleCnt="3"/>
      <dgm:spPr/>
      <dgm:t>
        <a:bodyPr/>
        <a:lstStyle/>
        <a:p>
          <a:endParaRPr lang="fr-FR"/>
        </a:p>
      </dgm:t>
    </dgm:pt>
    <dgm:pt modelId="{5DF6E89A-F371-4CCB-90CE-D12B7179A628}" type="pres">
      <dgm:prSet presAssocID="{73969A59-596B-4E1F-BB22-E3DA7A4E933A}" presName="transSpace" presStyleCnt="0"/>
      <dgm:spPr/>
    </dgm:pt>
    <dgm:pt modelId="{0B4BD45C-B0D1-4007-BE9D-36E8D3952DC6}" type="pres">
      <dgm:prSet presAssocID="{09BF6A79-9FB9-482B-BB9C-A84C16105E99}" presName="posSpace" presStyleCnt="0"/>
      <dgm:spPr/>
    </dgm:pt>
    <dgm:pt modelId="{049652FA-684B-46DC-8DCE-0A205007C9AD}" type="pres">
      <dgm:prSet presAssocID="{09BF6A79-9FB9-482B-BB9C-A84C16105E99}" presName="vertFlow" presStyleCnt="0"/>
      <dgm:spPr/>
    </dgm:pt>
    <dgm:pt modelId="{24346B72-2B81-463D-9106-261A24037AC9}" type="pres">
      <dgm:prSet presAssocID="{09BF6A79-9FB9-482B-BB9C-A84C16105E99}" presName="topSpace" presStyleCnt="0"/>
      <dgm:spPr/>
    </dgm:pt>
    <dgm:pt modelId="{E79D54A7-DC64-4F85-8F29-7B5F0894C292}" type="pres">
      <dgm:prSet presAssocID="{09BF6A79-9FB9-482B-BB9C-A84C16105E99}" presName="firstComp" presStyleCnt="0"/>
      <dgm:spPr/>
    </dgm:pt>
    <dgm:pt modelId="{734F7990-BADF-4600-92B5-94D67DBE7D77}" type="pres">
      <dgm:prSet presAssocID="{09BF6A79-9FB9-482B-BB9C-A84C16105E99}" presName="firstChild" presStyleLbl="bgAccFollowNode1" presStyleIdx="1" presStyleCnt="3"/>
      <dgm:spPr/>
      <dgm:t>
        <a:bodyPr/>
        <a:lstStyle/>
        <a:p>
          <a:endParaRPr lang="fr-FR"/>
        </a:p>
      </dgm:t>
    </dgm:pt>
    <dgm:pt modelId="{DBF79401-DDD1-48B3-A654-D9FFDB688EDA}" type="pres">
      <dgm:prSet presAssocID="{09BF6A79-9FB9-482B-BB9C-A84C16105E99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076EE-A229-447C-906E-0085D95BEC9A}" type="pres">
      <dgm:prSet presAssocID="{09BF6A79-9FB9-482B-BB9C-A84C16105E99}" presName="negSpace" presStyleCnt="0"/>
      <dgm:spPr/>
    </dgm:pt>
    <dgm:pt modelId="{BA36C92F-8225-44EB-9F3B-F874EE10359C}" type="pres">
      <dgm:prSet presAssocID="{09BF6A79-9FB9-482B-BB9C-A84C16105E99}" presName="circle" presStyleLbl="node1" presStyleIdx="1" presStyleCnt="3"/>
      <dgm:spPr/>
      <dgm:t>
        <a:bodyPr/>
        <a:lstStyle/>
        <a:p>
          <a:endParaRPr lang="fr-FR"/>
        </a:p>
      </dgm:t>
    </dgm:pt>
    <dgm:pt modelId="{AB87EEDD-AA5A-4C3A-94D7-DBFF23A8D6DB}" type="pres">
      <dgm:prSet presAssocID="{609A4AFC-4063-4665-864F-075624C7C30E}" presName="transSpace" presStyleCnt="0"/>
      <dgm:spPr/>
    </dgm:pt>
    <dgm:pt modelId="{118EE986-3B6A-4DA6-976A-690814694950}" type="pres">
      <dgm:prSet presAssocID="{73AED621-68BC-4C55-97AB-75D70DC0AAED}" presName="posSpace" presStyleCnt="0"/>
      <dgm:spPr/>
    </dgm:pt>
    <dgm:pt modelId="{EBA9552F-859C-459B-AFC8-A40E6E8E42E1}" type="pres">
      <dgm:prSet presAssocID="{73AED621-68BC-4C55-97AB-75D70DC0AAED}" presName="vertFlow" presStyleCnt="0"/>
      <dgm:spPr/>
    </dgm:pt>
    <dgm:pt modelId="{409F52BA-9B1A-4E6C-9D78-AEBB414565D5}" type="pres">
      <dgm:prSet presAssocID="{73AED621-68BC-4C55-97AB-75D70DC0AAED}" presName="topSpace" presStyleCnt="0"/>
      <dgm:spPr/>
    </dgm:pt>
    <dgm:pt modelId="{15230CDA-E708-4A36-9E36-AA9E8D862349}" type="pres">
      <dgm:prSet presAssocID="{73AED621-68BC-4C55-97AB-75D70DC0AAED}" presName="firstComp" presStyleCnt="0"/>
      <dgm:spPr/>
    </dgm:pt>
    <dgm:pt modelId="{F8BC78C4-3737-408F-95CC-2E3DBF9BFDD6}" type="pres">
      <dgm:prSet presAssocID="{73AED621-68BC-4C55-97AB-75D70DC0AAED}" presName="firstChild" presStyleLbl="bgAccFollowNode1" presStyleIdx="2" presStyleCnt="3" custLinFactNeighborY="-3236"/>
      <dgm:spPr/>
      <dgm:t>
        <a:bodyPr/>
        <a:lstStyle/>
        <a:p>
          <a:endParaRPr lang="fr-FR"/>
        </a:p>
      </dgm:t>
    </dgm:pt>
    <dgm:pt modelId="{6293BE7B-C76D-434A-AB6D-063232D2C730}" type="pres">
      <dgm:prSet presAssocID="{73AED621-68BC-4C55-97AB-75D70DC0AAE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4E2103-78DE-424A-8030-1A8EB8AD4780}" type="pres">
      <dgm:prSet presAssocID="{73AED621-68BC-4C55-97AB-75D70DC0AAED}" presName="negSpace" presStyleCnt="0"/>
      <dgm:spPr/>
    </dgm:pt>
    <dgm:pt modelId="{0DC88710-E387-4650-ACFB-CBBDFB72B107}" type="pres">
      <dgm:prSet presAssocID="{73AED621-68BC-4C55-97AB-75D70DC0AAED}" presName="circle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F777E774-AD46-4FCA-8E1F-39B2B9B0722E}" srcId="{F1125175-C62C-4228-B0D3-A2F7E092B02C}" destId="{9B2923DE-5407-4159-B604-7875F103387E}" srcOrd="0" destOrd="0" parTransId="{CC6D352A-4A9C-4E8F-B6FB-188035D6A903}" sibTransId="{73969A59-596B-4E1F-BB22-E3DA7A4E933A}"/>
    <dgm:cxn modelId="{935D08DE-8829-4A7D-9D28-98FAE4E12C75}" type="presOf" srcId="{95B39205-64AF-402E-A601-5D0A441079C5}" destId="{734F7990-BADF-4600-92B5-94D67DBE7D77}" srcOrd="0" destOrd="0" presId="urn:microsoft.com/office/officeart/2005/8/layout/hList9"/>
    <dgm:cxn modelId="{EF6E24DA-392E-4BF2-BAA1-AFA896309145}" type="presOf" srcId="{27F0A605-2CF4-4C6F-83EF-2EC138AC7137}" destId="{124E490D-1224-4A55-9B9D-047C30F9A364}" srcOrd="0" destOrd="0" presId="urn:microsoft.com/office/officeart/2005/8/layout/hList9"/>
    <dgm:cxn modelId="{38BBBF2F-62DE-4E31-8560-288BE2CA41CE}" type="presOf" srcId="{9B2923DE-5407-4159-B604-7875F103387E}" destId="{F6DF339A-20CC-4784-9807-2E2D0399CD3B}" srcOrd="0" destOrd="0" presId="urn:microsoft.com/office/officeart/2005/8/layout/hList9"/>
    <dgm:cxn modelId="{145FF848-C398-4537-A591-D7A2F37A3A3F}" type="presOf" srcId="{73AED621-68BC-4C55-97AB-75D70DC0AAED}" destId="{0DC88710-E387-4650-ACFB-CBBDFB72B107}" srcOrd="0" destOrd="0" presId="urn:microsoft.com/office/officeart/2005/8/layout/hList9"/>
    <dgm:cxn modelId="{A17F2C69-9848-47E8-A2EA-2AA683EE4428}" srcId="{9B2923DE-5407-4159-B604-7875F103387E}" destId="{27F0A605-2CF4-4C6F-83EF-2EC138AC7137}" srcOrd="0" destOrd="0" parTransId="{FAFA04FF-E823-48B6-AA49-93F97616B786}" sibTransId="{E5EE8D09-BBD6-489A-93CD-B52DE913324F}"/>
    <dgm:cxn modelId="{CF156B26-6B23-4886-80CE-3EB0D29019F1}" type="presOf" srcId="{95B39205-64AF-402E-A601-5D0A441079C5}" destId="{DBF79401-DDD1-48B3-A654-D9FFDB688EDA}" srcOrd="1" destOrd="0" presId="urn:microsoft.com/office/officeart/2005/8/layout/hList9"/>
    <dgm:cxn modelId="{47577A33-EDB9-419F-988D-7A9DF9F5EC25}" type="presOf" srcId="{F1125175-C62C-4228-B0D3-A2F7E092B02C}" destId="{80323382-7DA9-4FC8-B29A-8C52686C7F5F}" srcOrd="0" destOrd="0" presId="urn:microsoft.com/office/officeart/2005/8/layout/hList9"/>
    <dgm:cxn modelId="{C7BC957B-8753-4BF7-AFCD-53752F765FED}" srcId="{09BF6A79-9FB9-482B-BB9C-A84C16105E99}" destId="{95B39205-64AF-402E-A601-5D0A441079C5}" srcOrd="0" destOrd="0" parTransId="{A892ACE1-56B2-4F8F-BC49-B3CA9273467C}" sibTransId="{EFEFD407-3F25-4D15-8545-73FEE2D60296}"/>
    <dgm:cxn modelId="{ED556463-258D-4E55-9187-548CAB1A1E22}" type="presOf" srcId="{1CCB9F4A-CA54-42C2-B92B-065AAAE130F1}" destId="{F8BC78C4-3737-408F-95CC-2E3DBF9BFDD6}" srcOrd="0" destOrd="0" presId="urn:microsoft.com/office/officeart/2005/8/layout/hList9"/>
    <dgm:cxn modelId="{7F1E6E94-A1A4-4B64-9C2F-629CF8890D38}" type="presOf" srcId="{09BF6A79-9FB9-482B-BB9C-A84C16105E99}" destId="{BA36C92F-8225-44EB-9F3B-F874EE10359C}" srcOrd="0" destOrd="0" presId="urn:microsoft.com/office/officeart/2005/8/layout/hList9"/>
    <dgm:cxn modelId="{EDAAE037-3FAC-4A2B-8398-8EFB3651B135}" srcId="{F1125175-C62C-4228-B0D3-A2F7E092B02C}" destId="{73AED621-68BC-4C55-97AB-75D70DC0AAED}" srcOrd="2" destOrd="0" parTransId="{5527202D-D620-4224-BE96-C0DB26EB0204}" sibTransId="{C00AD578-2E83-4A62-BDA8-C5339C120641}"/>
    <dgm:cxn modelId="{98474CD6-9604-400A-8012-30A13D48E042}" srcId="{73AED621-68BC-4C55-97AB-75D70DC0AAED}" destId="{1CCB9F4A-CA54-42C2-B92B-065AAAE130F1}" srcOrd="0" destOrd="0" parTransId="{39C93D49-4DF1-4C70-ACE6-09CAD079595F}" sibTransId="{35A808D2-1CA0-4B65-BD7C-E639C59F53DF}"/>
    <dgm:cxn modelId="{3D95EA8B-EAD9-4687-A7D6-F60EA2E2AF28}" type="presOf" srcId="{1CCB9F4A-CA54-42C2-B92B-065AAAE130F1}" destId="{6293BE7B-C76D-434A-AB6D-063232D2C730}" srcOrd="1" destOrd="0" presId="urn:microsoft.com/office/officeart/2005/8/layout/hList9"/>
    <dgm:cxn modelId="{A9CD54DE-45F1-424A-B59D-CA8C139E938E}" type="presOf" srcId="{27F0A605-2CF4-4C6F-83EF-2EC138AC7137}" destId="{31A4A0AD-A8B4-4440-A1F9-FBB0DFBB2821}" srcOrd="1" destOrd="0" presId="urn:microsoft.com/office/officeart/2005/8/layout/hList9"/>
    <dgm:cxn modelId="{5C0318FD-C869-4990-A388-7C40E2AFBE12}" srcId="{F1125175-C62C-4228-B0D3-A2F7E092B02C}" destId="{09BF6A79-9FB9-482B-BB9C-A84C16105E99}" srcOrd="1" destOrd="0" parTransId="{71BAEC23-89F3-4D9E-B1DA-4670EB55C1E7}" sibTransId="{609A4AFC-4063-4665-864F-075624C7C30E}"/>
    <dgm:cxn modelId="{E7A03629-68DC-47AD-8F83-175D7011E92B}" type="presParOf" srcId="{80323382-7DA9-4FC8-B29A-8C52686C7F5F}" destId="{7B88AE14-A4FB-4CFE-86CA-92203547768F}" srcOrd="0" destOrd="0" presId="urn:microsoft.com/office/officeart/2005/8/layout/hList9"/>
    <dgm:cxn modelId="{2B3C811C-C980-4EAF-B521-27005837E3DD}" type="presParOf" srcId="{80323382-7DA9-4FC8-B29A-8C52686C7F5F}" destId="{CADE85B2-0810-4D0F-A6A6-D5D03630A991}" srcOrd="1" destOrd="0" presId="urn:microsoft.com/office/officeart/2005/8/layout/hList9"/>
    <dgm:cxn modelId="{9CAF14E0-F63E-4F9C-80C1-31A086C8E539}" type="presParOf" srcId="{CADE85B2-0810-4D0F-A6A6-D5D03630A991}" destId="{BDB2B3EC-371B-418B-9B2C-84B79297E885}" srcOrd="0" destOrd="0" presId="urn:microsoft.com/office/officeart/2005/8/layout/hList9"/>
    <dgm:cxn modelId="{F0E8AC81-9EE2-47D7-9E10-01AEA6F3CD14}" type="presParOf" srcId="{CADE85B2-0810-4D0F-A6A6-D5D03630A991}" destId="{C1F5BEE3-6F67-43CF-B03A-67340B3CC210}" srcOrd="1" destOrd="0" presId="urn:microsoft.com/office/officeart/2005/8/layout/hList9"/>
    <dgm:cxn modelId="{FB7AD3CC-36FF-4970-984C-0C8D4A80E52E}" type="presParOf" srcId="{C1F5BEE3-6F67-43CF-B03A-67340B3CC210}" destId="{124E490D-1224-4A55-9B9D-047C30F9A364}" srcOrd="0" destOrd="0" presId="urn:microsoft.com/office/officeart/2005/8/layout/hList9"/>
    <dgm:cxn modelId="{1957B87F-D519-43FC-AE9F-DDB7D08CFF86}" type="presParOf" srcId="{C1F5BEE3-6F67-43CF-B03A-67340B3CC210}" destId="{31A4A0AD-A8B4-4440-A1F9-FBB0DFBB2821}" srcOrd="1" destOrd="0" presId="urn:microsoft.com/office/officeart/2005/8/layout/hList9"/>
    <dgm:cxn modelId="{800C78AC-464A-4BDF-9F16-B28DCC59C007}" type="presParOf" srcId="{80323382-7DA9-4FC8-B29A-8C52686C7F5F}" destId="{B5990E0D-8485-4A8A-AB2E-78269810386F}" srcOrd="2" destOrd="0" presId="urn:microsoft.com/office/officeart/2005/8/layout/hList9"/>
    <dgm:cxn modelId="{E50F24E3-0902-4467-85FC-90BEA4E230A0}" type="presParOf" srcId="{80323382-7DA9-4FC8-B29A-8C52686C7F5F}" destId="{F6DF339A-20CC-4784-9807-2E2D0399CD3B}" srcOrd="3" destOrd="0" presId="urn:microsoft.com/office/officeart/2005/8/layout/hList9"/>
    <dgm:cxn modelId="{28617D88-06C1-419D-86BF-6590698F7844}" type="presParOf" srcId="{80323382-7DA9-4FC8-B29A-8C52686C7F5F}" destId="{5DF6E89A-F371-4CCB-90CE-D12B7179A628}" srcOrd="4" destOrd="0" presId="urn:microsoft.com/office/officeart/2005/8/layout/hList9"/>
    <dgm:cxn modelId="{57CC99B4-A733-4C54-9A54-536E40C3BA03}" type="presParOf" srcId="{80323382-7DA9-4FC8-B29A-8C52686C7F5F}" destId="{0B4BD45C-B0D1-4007-BE9D-36E8D3952DC6}" srcOrd="5" destOrd="0" presId="urn:microsoft.com/office/officeart/2005/8/layout/hList9"/>
    <dgm:cxn modelId="{817B0DA4-A5AB-44C7-9860-3A51E670A2AF}" type="presParOf" srcId="{80323382-7DA9-4FC8-B29A-8C52686C7F5F}" destId="{049652FA-684B-46DC-8DCE-0A205007C9AD}" srcOrd="6" destOrd="0" presId="urn:microsoft.com/office/officeart/2005/8/layout/hList9"/>
    <dgm:cxn modelId="{BD25FA87-F0AA-437F-9AAE-B8AA74B74CCC}" type="presParOf" srcId="{049652FA-684B-46DC-8DCE-0A205007C9AD}" destId="{24346B72-2B81-463D-9106-261A24037AC9}" srcOrd="0" destOrd="0" presId="urn:microsoft.com/office/officeart/2005/8/layout/hList9"/>
    <dgm:cxn modelId="{04280E85-F41E-4044-B607-054914B740A2}" type="presParOf" srcId="{049652FA-684B-46DC-8DCE-0A205007C9AD}" destId="{E79D54A7-DC64-4F85-8F29-7B5F0894C292}" srcOrd="1" destOrd="0" presId="urn:microsoft.com/office/officeart/2005/8/layout/hList9"/>
    <dgm:cxn modelId="{2DBFF0A1-D7C5-41BD-9194-14EC61087A06}" type="presParOf" srcId="{E79D54A7-DC64-4F85-8F29-7B5F0894C292}" destId="{734F7990-BADF-4600-92B5-94D67DBE7D77}" srcOrd="0" destOrd="0" presId="urn:microsoft.com/office/officeart/2005/8/layout/hList9"/>
    <dgm:cxn modelId="{D2514AA3-CE23-4F95-8452-7D8B482C9CDD}" type="presParOf" srcId="{E79D54A7-DC64-4F85-8F29-7B5F0894C292}" destId="{DBF79401-DDD1-48B3-A654-D9FFDB688EDA}" srcOrd="1" destOrd="0" presId="urn:microsoft.com/office/officeart/2005/8/layout/hList9"/>
    <dgm:cxn modelId="{7FE39989-70BA-4BDE-8970-03CB62D2C2ED}" type="presParOf" srcId="{80323382-7DA9-4FC8-B29A-8C52686C7F5F}" destId="{E2E076EE-A229-447C-906E-0085D95BEC9A}" srcOrd="7" destOrd="0" presId="urn:microsoft.com/office/officeart/2005/8/layout/hList9"/>
    <dgm:cxn modelId="{C9B390BB-EBF5-4C4D-8A09-30E80F1D660D}" type="presParOf" srcId="{80323382-7DA9-4FC8-B29A-8C52686C7F5F}" destId="{BA36C92F-8225-44EB-9F3B-F874EE10359C}" srcOrd="8" destOrd="0" presId="urn:microsoft.com/office/officeart/2005/8/layout/hList9"/>
    <dgm:cxn modelId="{648C75B9-9AD0-4663-8082-4CFAF1596E05}" type="presParOf" srcId="{80323382-7DA9-4FC8-B29A-8C52686C7F5F}" destId="{AB87EEDD-AA5A-4C3A-94D7-DBFF23A8D6DB}" srcOrd="9" destOrd="0" presId="urn:microsoft.com/office/officeart/2005/8/layout/hList9"/>
    <dgm:cxn modelId="{1F8E42DF-3EEA-4295-8B72-8C15FE763E27}" type="presParOf" srcId="{80323382-7DA9-4FC8-B29A-8C52686C7F5F}" destId="{118EE986-3B6A-4DA6-976A-690814694950}" srcOrd="10" destOrd="0" presId="urn:microsoft.com/office/officeart/2005/8/layout/hList9"/>
    <dgm:cxn modelId="{1884A506-9444-4CE1-A71F-264AD7ABB721}" type="presParOf" srcId="{80323382-7DA9-4FC8-B29A-8C52686C7F5F}" destId="{EBA9552F-859C-459B-AFC8-A40E6E8E42E1}" srcOrd="11" destOrd="0" presId="urn:microsoft.com/office/officeart/2005/8/layout/hList9"/>
    <dgm:cxn modelId="{DDAB01F6-4169-4FDC-889E-0EBEE73FC578}" type="presParOf" srcId="{EBA9552F-859C-459B-AFC8-A40E6E8E42E1}" destId="{409F52BA-9B1A-4E6C-9D78-AEBB414565D5}" srcOrd="0" destOrd="0" presId="urn:microsoft.com/office/officeart/2005/8/layout/hList9"/>
    <dgm:cxn modelId="{8024B39F-3315-42B8-B4DC-AC3D92F52501}" type="presParOf" srcId="{EBA9552F-859C-459B-AFC8-A40E6E8E42E1}" destId="{15230CDA-E708-4A36-9E36-AA9E8D862349}" srcOrd="1" destOrd="0" presId="urn:microsoft.com/office/officeart/2005/8/layout/hList9"/>
    <dgm:cxn modelId="{DC3CE5C3-4C16-4635-AABF-9A7305C6B963}" type="presParOf" srcId="{15230CDA-E708-4A36-9E36-AA9E8D862349}" destId="{F8BC78C4-3737-408F-95CC-2E3DBF9BFDD6}" srcOrd="0" destOrd="0" presId="urn:microsoft.com/office/officeart/2005/8/layout/hList9"/>
    <dgm:cxn modelId="{CD66EA5A-6EB8-4E34-85D4-E503AAF5753D}" type="presParOf" srcId="{15230CDA-E708-4A36-9E36-AA9E8D862349}" destId="{6293BE7B-C76D-434A-AB6D-063232D2C730}" srcOrd="1" destOrd="0" presId="urn:microsoft.com/office/officeart/2005/8/layout/hList9"/>
    <dgm:cxn modelId="{D503481F-F8C3-4CD1-AF24-AB07A4BA7E2F}" type="presParOf" srcId="{80323382-7DA9-4FC8-B29A-8C52686C7F5F}" destId="{3F4E2103-78DE-424A-8030-1A8EB8AD4780}" srcOrd="12" destOrd="0" presId="urn:microsoft.com/office/officeart/2005/8/layout/hList9"/>
    <dgm:cxn modelId="{6EC5701F-EC51-4EA1-9328-AB084216E4FD}" type="presParOf" srcId="{80323382-7DA9-4FC8-B29A-8C52686C7F5F}" destId="{0DC88710-E387-4650-ACFB-CBBDFB72B107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5210B-50DC-40B8-A45B-0232C6677A62}">
      <dsp:nvSpPr>
        <dsp:cNvPr id="0" name=""/>
        <dsp:cNvSpPr/>
      </dsp:nvSpPr>
      <dsp:spPr>
        <a:xfrm rot="5400000">
          <a:off x="-144448" y="22902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1</a:t>
          </a:r>
          <a:endParaRPr lang="fr-FR" sz="2300" kern="1200" dirty="0"/>
        </a:p>
      </dsp:txBody>
      <dsp:txXfrm rot="-5400000">
        <a:off x="23534" y="452994"/>
        <a:ext cx="783912" cy="335963"/>
      </dsp:txXfrm>
    </dsp:sp>
    <dsp:sp modelId="{018A7E7E-8437-4E96-9F87-D5EC116D55F4}">
      <dsp:nvSpPr>
        <dsp:cNvPr id="0" name=""/>
        <dsp:cNvSpPr/>
      </dsp:nvSpPr>
      <dsp:spPr>
        <a:xfrm rot="5400000">
          <a:off x="4002067" y="-3218154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Tablettes, quelques chiffres</a:t>
          </a:r>
          <a:endParaRPr lang="fr-FR" sz="2700" b="1" kern="1200" dirty="0">
            <a:solidFill>
              <a:schemeClr val="tx2"/>
            </a:solidFill>
          </a:endParaRPr>
        </a:p>
      </dsp:txBody>
      <dsp:txXfrm rot="-5400000">
        <a:off x="783913" y="35534"/>
        <a:ext cx="7128694" cy="656851"/>
      </dsp:txXfrm>
    </dsp:sp>
    <dsp:sp modelId="{DC7AC470-BFF9-49C5-857E-1951EEB2D9D2}">
      <dsp:nvSpPr>
        <dsp:cNvPr id="0" name=""/>
        <dsp:cNvSpPr/>
      </dsp:nvSpPr>
      <dsp:spPr>
        <a:xfrm rot="5400000">
          <a:off x="-167981" y="117327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2</a:t>
          </a:r>
          <a:endParaRPr lang="fr-FR" sz="2300" kern="1200" dirty="0"/>
        </a:p>
      </dsp:txBody>
      <dsp:txXfrm rot="-5400000">
        <a:off x="1" y="1397244"/>
        <a:ext cx="783912" cy="335963"/>
      </dsp:txXfrm>
    </dsp:sp>
    <dsp:sp modelId="{4980EE59-A961-498F-A9D7-C6260986BF3C}">
      <dsp:nvSpPr>
        <dsp:cNvPr id="0" name=""/>
        <dsp:cNvSpPr/>
      </dsp:nvSpPr>
      <dsp:spPr>
        <a:xfrm rot="5400000">
          <a:off x="3917959" y="-2254909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Prise en main des tablettes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699805" y="998779"/>
        <a:ext cx="7128694" cy="656851"/>
      </dsp:txXfrm>
    </dsp:sp>
    <dsp:sp modelId="{5C84D2EA-771F-4E35-8786-BBEAA8D2DF17}">
      <dsp:nvSpPr>
        <dsp:cNvPr id="0" name=""/>
        <dsp:cNvSpPr/>
      </dsp:nvSpPr>
      <dsp:spPr>
        <a:xfrm rot="5400000">
          <a:off x="-167981" y="2176358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3</a:t>
          </a:r>
          <a:endParaRPr lang="fr-FR" sz="2300" kern="1200" dirty="0"/>
        </a:p>
      </dsp:txBody>
      <dsp:txXfrm rot="-5400000">
        <a:off x="1" y="2400332"/>
        <a:ext cx="783912" cy="335963"/>
      </dsp:txXfrm>
    </dsp:sp>
    <dsp:sp modelId="{AD924770-05B7-47B1-A4D6-FE6446AAB49D}">
      <dsp:nvSpPr>
        <dsp:cNvPr id="0" name=""/>
        <dsp:cNvSpPr/>
      </dsp:nvSpPr>
      <dsp:spPr>
        <a:xfrm rot="5400000">
          <a:off x="4002067" y="-1204012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Les tablettes au service des apprentissages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2049676"/>
        <a:ext cx="7128694" cy="656851"/>
      </dsp:txXfrm>
    </dsp:sp>
    <dsp:sp modelId="{EC196EB5-8101-4BE0-859F-C5A33F0AC453}">
      <dsp:nvSpPr>
        <dsp:cNvPr id="0" name=""/>
        <dsp:cNvSpPr/>
      </dsp:nvSpPr>
      <dsp:spPr>
        <a:xfrm rot="5400000">
          <a:off x="-167981" y="3179446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4</a:t>
          </a:r>
          <a:endParaRPr lang="fr-FR" sz="2300" kern="1200" dirty="0"/>
        </a:p>
      </dsp:txBody>
      <dsp:txXfrm rot="-5400000">
        <a:off x="1" y="3403420"/>
        <a:ext cx="783912" cy="335963"/>
      </dsp:txXfrm>
    </dsp:sp>
    <dsp:sp modelId="{B643C04E-7789-4C93-BFBD-84F7A503B28F}">
      <dsp:nvSpPr>
        <dsp:cNvPr id="0" name=""/>
        <dsp:cNvSpPr/>
      </dsp:nvSpPr>
      <dsp:spPr>
        <a:xfrm rot="5400000">
          <a:off x="4002067" y="-206689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 cadre institutionnel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046999"/>
        <a:ext cx="7128694" cy="656851"/>
      </dsp:txXfrm>
    </dsp:sp>
    <dsp:sp modelId="{B092FE35-C32D-4667-ABCE-FE77A0C8E27E}">
      <dsp:nvSpPr>
        <dsp:cNvPr id="0" name=""/>
        <dsp:cNvSpPr/>
      </dsp:nvSpPr>
      <dsp:spPr>
        <a:xfrm rot="5400000">
          <a:off x="-167981" y="4182534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rgbClr val="FFFFFF"/>
              </a:solidFill>
            </a:rPr>
            <a:t>5</a:t>
          </a:r>
          <a:endParaRPr lang="fr-FR" sz="2300" kern="1200" dirty="0">
            <a:solidFill>
              <a:srgbClr val="FFFFFF"/>
            </a:solidFill>
          </a:endParaRPr>
        </a:p>
      </dsp:txBody>
      <dsp:txXfrm rot="-5400000">
        <a:off x="1" y="4406508"/>
        <a:ext cx="783912" cy="335963"/>
      </dsp:txXfrm>
    </dsp:sp>
    <dsp:sp modelId="{D8CD200C-26B6-47A1-872C-03D68BE1D842}">
      <dsp:nvSpPr>
        <dsp:cNvPr id="0" name=""/>
        <dsp:cNvSpPr/>
      </dsp:nvSpPr>
      <dsp:spPr>
        <a:xfrm rot="5400000">
          <a:off x="4002067" y="796398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Prolongements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4050086"/>
        <a:ext cx="7128694" cy="6568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490D-1224-4A55-9B9D-047C30F9A364}">
      <dsp:nvSpPr>
        <dsp:cNvPr id="0" name=""/>
        <dsp:cNvSpPr/>
      </dsp:nvSpPr>
      <dsp:spPr>
        <a:xfrm>
          <a:off x="1222200" y="999747"/>
          <a:ext cx="2289840" cy="15273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accent3"/>
              </a:solidFill>
            </a:rPr>
            <a:t>Les enseignants volontaires ayant bénéficié du plan SNEE</a:t>
          </a:r>
          <a:endParaRPr lang="fr-FR" sz="1900" kern="1200" dirty="0">
            <a:solidFill>
              <a:schemeClr val="accent3"/>
            </a:solidFill>
          </a:endParaRPr>
        </a:p>
      </dsp:txBody>
      <dsp:txXfrm>
        <a:off x="1588574" y="999747"/>
        <a:ext cx="1923465" cy="1527323"/>
      </dsp:txXfrm>
    </dsp:sp>
    <dsp:sp modelId="{F6DF339A-20CC-4784-9807-2E2D0399CD3B}">
      <dsp:nvSpPr>
        <dsp:cNvPr id="0" name=""/>
        <dsp:cNvSpPr/>
      </dsp:nvSpPr>
      <dsp:spPr>
        <a:xfrm>
          <a:off x="952" y="389123"/>
          <a:ext cx="1526560" cy="1526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Qui?</a:t>
          </a:r>
          <a:endParaRPr lang="fr-FR" sz="1800" kern="1200" dirty="0"/>
        </a:p>
      </dsp:txBody>
      <dsp:txXfrm>
        <a:off x="224512" y="612683"/>
        <a:ext cx="1079440" cy="1079440"/>
      </dsp:txXfrm>
    </dsp:sp>
    <dsp:sp modelId="{734F7990-BADF-4600-92B5-94D67DBE7D77}">
      <dsp:nvSpPr>
        <dsp:cNvPr id="0" name=""/>
        <dsp:cNvSpPr/>
      </dsp:nvSpPr>
      <dsp:spPr>
        <a:xfrm>
          <a:off x="5038600" y="999747"/>
          <a:ext cx="2289840" cy="15273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accent3"/>
              </a:solidFill>
            </a:rPr>
            <a:t>Dispositif d’auto-positionnement et d’entrainement en ligne</a:t>
          </a:r>
          <a:endParaRPr lang="fr-FR" sz="1900" kern="1200" dirty="0">
            <a:solidFill>
              <a:schemeClr val="accent3"/>
            </a:solidFill>
          </a:endParaRPr>
        </a:p>
      </dsp:txBody>
      <dsp:txXfrm>
        <a:off x="5404974" y="999747"/>
        <a:ext cx="1923465" cy="1527323"/>
      </dsp:txXfrm>
    </dsp:sp>
    <dsp:sp modelId="{BA36C92F-8225-44EB-9F3B-F874EE10359C}">
      <dsp:nvSpPr>
        <dsp:cNvPr id="0" name=""/>
        <dsp:cNvSpPr/>
      </dsp:nvSpPr>
      <dsp:spPr>
        <a:xfrm>
          <a:off x="3817352" y="389123"/>
          <a:ext cx="1526560" cy="1526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Quoi?</a:t>
          </a:r>
          <a:endParaRPr lang="fr-FR" sz="1800" kern="1200" dirty="0"/>
        </a:p>
      </dsp:txBody>
      <dsp:txXfrm>
        <a:off x="4040912" y="612683"/>
        <a:ext cx="1079440" cy="1079440"/>
      </dsp:txXfrm>
    </dsp:sp>
    <dsp:sp modelId="{F8BC78C4-3737-408F-95CC-2E3DBF9BFDD6}">
      <dsp:nvSpPr>
        <dsp:cNvPr id="0" name=""/>
        <dsp:cNvSpPr/>
      </dsp:nvSpPr>
      <dsp:spPr>
        <a:xfrm>
          <a:off x="8855000" y="999747"/>
          <a:ext cx="2289840" cy="15273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accent3"/>
              </a:solidFill>
            </a:rPr>
            <a:t>Réussir le déploiement du socle numérique</a:t>
          </a:r>
          <a:endParaRPr lang="fr-FR" sz="1900" kern="1200" dirty="0">
            <a:solidFill>
              <a:schemeClr val="accent3"/>
            </a:solidFill>
          </a:endParaRPr>
        </a:p>
      </dsp:txBody>
      <dsp:txXfrm>
        <a:off x="9221374" y="999747"/>
        <a:ext cx="1923465" cy="1527323"/>
      </dsp:txXfrm>
    </dsp:sp>
    <dsp:sp modelId="{0DC88710-E387-4650-ACFB-CBBDFB72B107}">
      <dsp:nvSpPr>
        <dsp:cNvPr id="0" name=""/>
        <dsp:cNvSpPr/>
      </dsp:nvSpPr>
      <dsp:spPr>
        <a:xfrm>
          <a:off x="7633752" y="389123"/>
          <a:ext cx="1526560" cy="1526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Pourquoi?</a:t>
          </a:r>
          <a:endParaRPr lang="fr-FR" sz="1800" kern="1200" dirty="0"/>
        </a:p>
      </dsp:txBody>
      <dsp:txXfrm>
        <a:off x="7857312" y="612683"/>
        <a:ext cx="1079440" cy="10794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5210B-50DC-40B8-A45B-0232C6677A62}">
      <dsp:nvSpPr>
        <dsp:cNvPr id="0" name=""/>
        <dsp:cNvSpPr/>
      </dsp:nvSpPr>
      <dsp:spPr>
        <a:xfrm rot="5400000">
          <a:off x="-144448" y="22902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1</a:t>
          </a:r>
          <a:endParaRPr lang="fr-FR" sz="2300" kern="1200" dirty="0"/>
        </a:p>
      </dsp:txBody>
      <dsp:txXfrm rot="-5400000">
        <a:off x="23534" y="452994"/>
        <a:ext cx="783912" cy="335963"/>
      </dsp:txXfrm>
    </dsp:sp>
    <dsp:sp modelId="{018A7E7E-8437-4E96-9F87-D5EC116D55F4}">
      <dsp:nvSpPr>
        <dsp:cNvPr id="0" name=""/>
        <dsp:cNvSpPr/>
      </dsp:nvSpPr>
      <dsp:spPr>
        <a:xfrm rot="5400000">
          <a:off x="4002067" y="-3163404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Tablettes, quelques chiffres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90284"/>
        <a:ext cx="7128694" cy="656851"/>
      </dsp:txXfrm>
    </dsp:sp>
    <dsp:sp modelId="{DC7AC470-BFF9-49C5-857E-1951EEB2D9D2}">
      <dsp:nvSpPr>
        <dsp:cNvPr id="0" name=""/>
        <dsp:cNvSpPr/>
      </dsp:nvSpPr>
      <dsp:spPr>
        <a:xfrm rot="5400000">
          <a:off x="-167981" y="117327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2</a:t>
          </a:r>
          <a:endParaRPr lang="fr-FR" sz="2300" kern="1200" dirty="0"/>
        </a:p>
      </dsp:txBody>
      <dsp:txXfrm rot="-5400000">
        <a:off x="1" y="1397244"/>
        <a:ext cx="783912" cy="335963"/>
      </dsp:txXfrm>
    </dsp:sp>
    <dsp:sp modelId="{4980EE59-A961-498F-A9D7-C6260986BF3C}">
      <dsp:nvSpPr>
        <dsp:cNvPr id="0" name=""/>
        <dsp:cNvSpPr/>
      </dsp:nvSpPr>
      <dsp:spPr>
        <a:xfrm rot="5400000">
          <a:off x="4002067" y="-2212865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Prise en main des tablettes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1040823"/>
        <a:ext cx="7128694" cy="656851"/>
      </dsp:txXfrm>
    </dsp:sp>
    <dsp:sp modelId="{5C84D2EA-771F-4E35-8786-BBEAA8D2DF17}">
      <dsp:nvSpPr>
        <dsp:cNvPr id="0" name=""/>
        <dsp:cNvSpPr/>
      </dsp:nvSpPr>
      <dsp:spPr>
        <a:xfrm rot="5400000">
          <a:off x="-167981" y="2176358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3</a:t>
          </a:r>
          <a:endParaRPr lang="fr-FR" sz="2300" kern="1200" dirty="0"/>
        </a:p>
      </dsp:txBody>
      <dsp:txXfrm rot="-5400000">
        <a:off x="1" y="2400332"/>
        <a:ext cx="783912" cy="335963"/>
      </dsp:txXfrm>
    </dsp:sp>
    <dsp:sp modelId="{AD924770-05B7-47B1-A4D6-FE6446AAB49D}">
      <dsp:nvSpPr>
        <dsp:cNvPr id="0" name=""/>
        <dsp:cNvSpPr/>
      </dsp:nvSpPr>
      <dsp:spPr>
        <a:xfrm rot="5400000">
          <a:off x="4002067" y="-1204012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Les tablettes au service des apprentissages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2049676"/>
        <a:ext cx="7128694" cy="656851"/>
      </dsp:txXfrm>
    </dsp:sp>
    <dsp:sp modelId="{EC196EB5-8101-4BE0-859F-C5A33F0AC453}">
      <dsp:nvSpPr>
        <dsp:cNvPr id="0" name=""/>
        <dsp:cNvSpPr/>
      </dsp:nvSpPr>
      <dsp:spPr>
        <a:xfrm rot="5400000">
          <a:off x="-167981" y="3179446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4</a:t>
          </a:r>
          <a:endParaRPr lang="fr-FR" sz="2300" kern="1200" dirty="0"/>
        </a:p>
      </dsp:txBody>
      <dsp:txXfrm rot="-5400000">
        <a:off x="1" y="3403420"/>
        <a:ext cx="783912" cy="335963"/>
      </dsp:txXfrm>
    </dsp:sp>
    <dsp:sp modelId="{B643C04E-7789-4C93-BFBD-84F7A503B28F}">
      <dsp:nvSpPr>
        <dsp:cNvPr id="0" name=""/>
        <dsp:cNvSpPr/>
      </dsp:nvSpPr>
      <dsp:spPr>
        <a:xfrm rot="5400000">
          <a:off x="4002067" y="-206689"/>
          <a:ext cx="727919" cy="7164228"/>
        </a:xfrm>
        <a:prstGeom prst="round2SameRect">
          <a:avLst/>
        </a:prstGeom>
        <a:solidFill>
          <a:schemeClr val="bg1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 cadre institutionnel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046999"/>
        <a:ext cx="7128694" cy="656851"/>
      </dsp:txXfrm>
    </dsp:sp>
    <dsp:sp modelId="{B092FE35-C32D-4667-ABCE-FE77A0C8E27E}">
      <dsp:nvSpPr>
        <dsp:cNvPr id="0" name=""/>
        <dsp:cNvSpPr/>
      </dsp:nvSpPr>
      <dsp:spPr>
        <a:xfrm rot="5400000">
          <a:off x="-167981" y="4182534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rgbClr val="FFFFFF"/>
              </a:solidFill>
            </a:rPr>
            <a:t>5</a:t>
          </a:r>
          <a:endParaRPr lang="fr-FR" sz="2300" kern="1200" dirty="0">
            <a:solidFill>
              <a:srgbClr val="FFFFFF"/>
            </a:solidFill>
          </a:endParaRPr>
        </a:p>
      </dsp:txBody>
      <dsp:txXfrm rot="-5400000">
        <a:off x="1" y="4406508"/>
        <a:ext cx="783912" cy="335963"/>
      </dsp:txXfrm>
    </dsp:sp>
    <dsp:sp modelId="{D8CD200C-26B6-47A1-872C-03D68BE1D842}">
      <dsp:nvSpPr>
        <dsp:cNvPr id="0" name=""/>
        <dsp:cNvSpPr/>
      </dsp:nvSpPr>
      <dsp:spPr>
        <a:xfrm rot="5400000">
          <a:off x="4002067" y="806909"/>
          <a:ext cx="727919" cy="716422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Prolongements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4060597"/>
        <a:ext cx="7128694" cy="6568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4C65F-40C1-47A4-B073-34776C26FCE1}">
      <dsp:nvSpPr>
        <dsp:cNvPr id="0" name=""/>
        <dsp:cNvSpPr/>
      </dsp:nvSpPr>
      <dsp:spPr>
        <a:xfrm>
          <a:off x="0" y="169526"/>
          <a:ext cx="11382702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Comment envisagez-vous l’utilisation des tablettes?</a:t>
          </a:r>
          <a:endParaRPr lang="fr-FR" sz="3600" kern="1200" dirty="0">
            <a:solidFill>
              <a:srgbClr val="FFFFFF"/>
            </a:solidFill>
          </a:endParaRPr>
        </a:p>
      </dsp:txBody>
      <dsp:txXfrm>
        <a:off x="66824" y="236350"/>
        <a:ext cx="11249054" cy="1235252"/>
      </dsp:txXfrm>
    </dsp:sp>
    <dsp:sp modelId="{A9BF13B1-64F2-4BF6-A68E-144F0656E4B9}">
      <dsp:nvSpPr>
        <dsp:cNvPr id="0" name=""/>
        <dsp:cNvSpPr/>
      </dsp:nvSpPr>
      <dsp:spPr>
        <a:xfrm>
          <a:off x="0" y="2723959"/>
          <a:ext cx="11382702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latin typeface="Arial" panose="020B0604020202020204" pitchFamily="34" charset="0"/>
              <a:ea typeface="Times New Roman" panose="02020603050405020304" pitchFamily="18" charset="0"/>
            </a:rPr>
            <a:t>Mise en commun de nos découvertes au niveau des applications?</a:t>
          </a:r>
          <a:endParaRPr lang="fr-FR" sz="3600" kern="1200" dirty="0">
            <a:latin typeface="Arial" panose="020B0604020202020204" pitchFamily="34" charset="0"/>
            <a:ea typeface="Times New Roman" panose="02020603050405020304" pitchFamily="18" charset="0"/>
          </a:endParaRPr>
        </a:p>
      </dsp:txBody>
      <dsp:txXfrm>
        <a:off x="66824" y="2790783"/>
        <a:ext cx="11249054" cy="1235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5210B-50DC-40B8-A45B-0232C6677A62}">
      <dsp:nvSpPr>
        <dsp:cNvPr id="0" name=""/>
        <dsp:cNvSpPr/>
      </dsp:nvSpPr>
      <dsp:spPr>
        <a:xfrm rot="5400000">
          <a:off x="-144448" y="22902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1</a:t>
          </a:r>
          <a:endParaRPr lang="fr-FR" sz="2300" kern="1200" dirty="0"/>
        </a:p>
      </dsp:txBody>
      <dsp:txXfrm rot="-5400000">
        <a:off x="23534" y="452994"/>
        <a:ext cx="783912" cy="335963"/>
      </dsp:txXfrm>
    </dsp:sp>
    <dsp:sp modelId="{018A7E7E-8437-4E96-9F87-D5EC116D55F4}">
      <dsp:nvSpPr>
        <dsp:cNvPr id="0" name=""/>
        <dsp:cNvSpPr/>
      </dsp:nvSpPr>
      <dsp:spPr>
        <a:xfrm rot="5400000">
          <a:off x="4002067" y="-3215953"/>
          <a:ext cx="727919" cy="716422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Tablettes, quelques chiffres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7735"/>
        <a:ext cx="7128694" cy="656851"/>
      </dsp:txXfrm>
    </dsp:sp>
    <dsp:sp modelId="{DC7AC470-BFF9-49C5-857E-1951EEB2D9D2}">
      <dsp:nvSpPr>
        <dsp:cNvPr id="0" name=""/>
        <dsp:cNvSpPr/>
      </dsp:nvSpPr>
      <dsp:spPr>
        <a:xfrm rot="5400000">
          <a:off x="-167981" y="117327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2</a:t>
          </a:r>
          <a:endParaRPr lang="fr-FR" sz="2300" kern="1200" dirty="0"/>
        </a:p>
      </dsp:txBody>
      <dsp:txXfrm rot="-5400000">
        <a:off x="1" y="1397244"/>
        <a:ext cx="783912" cy="335963"/>
      </dsp:txXfrm>
    </dsp:sp>
    <dsp:sp modelId="{4980EE59-A961-498F-A9D7-C6260986BF3C}">
      <dsp:nvSpPr>
        <dsp:cNvPr id="0" name=""/>
        <dsp:cNvSpPr/>
      </dsp:nvSpPr>
      <dsp:spPr>
        <a:xfrm rot="5400000">
          <a:off x="4002067" y="-2212865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Prise en main des tablettes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1040823"/>
        <a:ext cx="7128694" cy="656851"/>
      </dsp:txXfrm>
    </dsp:sp>
    <dsp:sp modelId="{5C84D2EA-771F-4E35-8786-BBEAA8D2DF17}">
      <dsp:nvSpPr>
        <dsp:cNvPr id="0" name=""/>
        <dsp:cNvSpPr/>
      </dsp:nvSpPr>
      <dsp:spPr>
        <a:xfrm rot="5400000">
          <a:off x="-167981" y="2176358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3</a:t>
          </a:r>
          <a:endParaRPr lang="fr-FR" sz="2300" kern="1200" dirty="0"/>
        </a:p>
      </dsp:txBody>
      <dsp:txXfrm rot="-5400000">
        <a:off x="1" y="2400332"/>
        <a:ext cx="783912" cy="335963"/>
      </dsp:txXfrm>
    </dsp:sp>
    <dsp:sp modelId="{AD924770-05B7-47B1-A4D6-FE6446AAB49D}">
      <dsp:nvSpPr>
        <dsp:cNvPr id="0" name=""/>
        <dsp:cNvSpPr/>
      </dsp:nvSpPr>
      <dsp:spPr>
        <a:xfrm rot="5400000">
          <a:off x="4002067" y="-1204012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Les tablettes au service des apprentissages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2049676"/>
        <a:ext cx="7128694" cy="656851"/>
      </dsp:txXfrm>
    </dsp:sp>
    <dsp:sp modelId="{EC196EB5-8101-4BE0-859F-C5A33F0AC453}">
      <dsp:nvSpPr>
        <dsp:cNvPr id="0" name=""/>
        <dsp:cNvSpPr/>
      </dsp:nvSpPr>
      <dsp:spPr>
        <a:xfrm rot="5400000">
          <a:off x="-167981" y="3179446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4</a:t>
          </a:r>
          <a:endParaRPr lang="fr-FR" sz="2300" kern="1200" dirty="0"/>
        </a:p>
      </dsp:txBody>
      <dsp:txXfrm rot="-5400000">
        <a:off x="1" y="3403420"/>
        <a:ext cx="783912" cy="335963"/>
      </dsp:txXfrm>
    </dsp:sp>
    <dsp:sp modelId="{B643C04E-7789-4C93-BFBD-84F7A503B28F}">
      <dsp:nvSpPr>
        <dsp:cNvPr id="0" name=""/>
        <dsp:cNvSpPr/>
      </dsp:nvSpPr>
      <dsp:spPr>
        <a:xfrm rot="5400000">
          <a:off x="4002067" y="-206689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 cadre institutionnel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046999"/>
        <a:ext cx="7128694" cy="656851"/>
      </dsp:txXfrm>
    </dsp:sp>
    <dsp:sp modelId="{B092FE35-C32D-4667-ABCE-FE77A0C8E27E}">
      <dsp:nvSpPr>
        <dsp:cNvPr id="0" name=""/>
        <dsp:cNvSpPr/>
      </dsp:nvSpPr>
      <dsp:spPr>
        <a:xfrm rot="5400000">
          <a:off x="-167981" y="4182534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rgbClr val="FFFFFF"/>
              </a:solidFill>
            </a:rPr>
            <a:t>5</a:t>
          </a:r>
          <a:endParaRPr lang="fr-FR" sz="2300" kern="1200" dirty="0">
            <a:solidFill>
              <a:srgbClr val="FFFFFF"/>
            </a:solidFill>
          </a:endParaRPr>
        </a:p>
      </dsp:txBody>
      <dsp:txXfrm rot="-5400000">
        <a:off x="1" y="4406508"/>
        <a:ext cx="783912" cy="335963"/>
      </dsp:txXfrm>
    </dsp:sp>
    <dsp:sp modelId="{D8CD200C-26B6-47A1-872C-03D68BE1D842}">
      <dsp:nvSpPr>
        <dsp:cNvPr id="0" name=""/>
        <dsp:cNvSpPr/>
      </dsp:nvSpPr>
      <dsp:spPr>
        <a:xfrm rot="5400000">
          <a:off x="4002067" y="796398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Prolongements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4050086"/>
        <a:ext cx="7128694" cy="656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5210B-50DC-40B8-A45B-0232C6677A62}">
      <dsp:nvSpPr>
        <dsp:cNvPr id="0" name=""/>
        <dsp:cNvSpPr/>
      </dsp:nvSpPr>
      <dsp:spPr>
        <a:xfrm rot="5400000">
          <a:off x="-144448" y="22902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1</a:t>
          </a:r>
          <a:endParaRPr lang="fr-FR" sz="2300" kern="1200" dirty="0"/>
        </a:p>
      </dsp:txBody>
      <dsp:txXfrm rot="-5400000">
        <a:off x="23534" y="452994"/>
        <a:ext cx="783912" cy="335963"/>
      </dsp:txXfrm>
    </dsp:sp>
    <dsp:sp modelId="{018A7E7E-8437-4E96-9F87-D5EC116D55F4}">
      <dsp:nvSpPr>
        <dsp:cNvPr id="0" name=""/>
        <dsp:cNvSpPr/>
      </dsp:nvSpPr>
      <dsp:spPr>
        <a:xfrm rot="5400000">
          <a:off x="4002067" y="-3215953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Tablettes, quelques chiffres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7735"/>
        <a:ext cx="7128694" cy="656851"/>
      </dsp:txXfrm>
    </dsp:sp>
    <dsp:sp modelId="{DC7AC470-BFF9-49C5-857E-1951EEB2D9D2}">
      <dsp:nvSpPr>
        <dsp:cNvPr id="0" name=""/>
        <dsp:cNvSpPr/>
      </dsp:nvSpPr>
      <dsp:spPr>
        <a:xfrm rot="5400000">
          <a:off x="-167981" y="117327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2</a:t>
          </a:r>
          <a:endParaRPr lang="fr-FR" sz="2300" kern="1200" dirty="0"/>
        </a:p>
      </dsp:txBody>
      <dsp:txXfrm rot="-5400000">
        <a:off x="1" y="1397244"/>
        <a:ext cx="783912" cy="335963"/>
      </dsp:txXfrm>
    </dsp:sp>
    <dsp:sp modelId="{4980EE59-A961-498F-A9D7-C6260986BF3C}">
      <dsp:nvSpPr>
        <dsp:cNvPr id="0" name=""/>
        <dsp:cNvSpPr/>
      </dsp:nvSpPr>
      <dsp:spPr>
        <a:xfrm rot="5400000">
          <a:off x="4002067" y="-2212865"/>
          <a:ext cx="727919" cy="716422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Prise en main des tablettes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1040823"/>
        <a:ext cx="7128694" cy="656851"/>
      </dsp:txXfrm>
    </dsp:sp>
    <dsp:sp modelId="{5C84D2EA-771F-4E35-8786-BBEAA8D2DF17}">
      <dsp:nvSpPr>
        <dsp:cNvPr id="0" name=""/>
        <dsp:cNvSpPr/>
      </dsp:nvSpPr>
      <dsp:spPr>
        <a:xfrm rot="5400000">
          <a:off x="-167981" y="2176358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3</a:t>
          </a:r>
          <a:endParaRPr lang="fr-FR" sz="2300" kern="1200" dirty="0"/>
        </a:p>
      </dsp:txBody>
      <dsp:txXfrm rot="-5400000">
        <a:off x="1" y="2400332"/>
        <a:ext cx="783912" cy="335963"/>
      </dsp:txXfrm>
    </dsp:sp>
    <dsp:sp modelId="{AD924770-05B7-47B1-A4D6-FE6446AAB49D}">
      <dsp:nvSpPr>
        <dsp:cNvPr id="0" name=""/>
        <dsp:cNvSpPr/>
      </dsp:nvSpPr>
      <dsp:spPr>
        <a:xfrm rot="5400000">
          <a:off x="4002067" y="-1204012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Les tablettes au service des apprentissages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2049676"/>
        <a:ext cx="7128694" cy="656851"/>
      </dsp:txXfrm>
    </dsp:sp>
    <dsp:sp modelId="{EC196EB5-8101-4BE0-859F-C5A33F0AC453}">
      <dsp:nvSpPr>
        <dsp:cNvPr id="0" name=""/>
        <dsp:cNvSpPr/>
      </dsp:nvSpPr>
      <dsp:spPr>
        <a:xfrm rot="5400000">
          <a:off x="-167981" y="3179446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4</a:t>
          </a:r>
          <a:endParaRPr lang="fr-FR" sz="2300" kern="1200" dirty="0"/>
        </a:p>
      </dsp:txBody>
      <dsp:txXfrm rot="-5400000">
        <a:off x="1" y="3403420"/>
        <a:ext cx="783912" cy="335963"/>
      </dsp:txXfrm>
    </dsp:sp>
    <dsp:sp modelId="{B643C04E-7789-4C93-BFBD-84F7A503B28F}">
      <dsp:nvSpPr>
        <dsp:cNvPr id="0" name=""/>
        <dsp:cNvSpPr/>
      </dsp:nvSpPr>
      <dsp:spPr>
        <a:xfrm rot="5400000">
          <a:off x="4002067" y="-206689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 cadre institutionnel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046999"/>
        <a:ext cx="7128694" cy="656851"/>
      </dsp:txXfrm>
    </dsp:sp>
    <dsp:sp modelId="{B092FE35-C32D-4667-ABCE-FE77A0C8E27E}">
      <dsp:nvSpPr>
        <dsp:cNvPr id="0" name=""/>
        <dsp:cNvSpPr/>
      </dsp:nvSpPr>
      <dsp:spPr>
        <a:xfrm rot="5400000">
          <a:off x="-167981" y="4182534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rgbClr val="FFFFFF"/>
              </a:solidFill>
            </a:rPr>
            <a:t>5</a:t>
          </a:r>
          <a:endParaRPr lang="fr-FR" sz="2300" kern="1200" dirty="0">
            <a:solidFill>
              <a:srgbClr val="FFFFFF"/>
            </a:solidFill>
          </a:endParaRPr>
        </a:p>
      </dsp:txBody>
      <dsp:txXfrm rot="-5400000">
        <a:off x="1" y="4406508"/>
        <a:ext cx="783912" cy="335963"/>
      </dsp:txXfrm>
    </dsp:sp>
    <dsp:sp modelId="{D8CD200C-26B6-47A1-872C-03D68BE1D842}">
      <dsp:nvSpPr>
        <dsp:cNvPr id="0" name=""/>
        <dsp:cNvSpPr/>
      </dsp:nvSpPr>
      <dsp:spPr>
        <a:xfrm rot="5400000">
          <a:off x="4002067" y="796398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Prolongements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4050086"/>
        <a:ext cx="7128694" cy="656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5210B-50DC-40B8-A45B-0232C6677A62}">
      <dsp:nvSpPr>
        <dsp:cNvPr id="0" name=""/>
        <dsp:cNvSpPr/>
      </dsp:nvSpPr>
      <dsp:spPr>
        <a:xfrm rot="5400000">
          <a:off x="-144448" y="22902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1</a:t>
          </a:r>
          <a:endParaRPr lang="fr-FR" sz="2300" kern="1200" dirty="0"/>
        </a:p>
      </dsp:txBody>
      <dsp:txXfrm rot="-5400000">
        <a:off x="23534" y="452994"/>
        <a:ext cx="783912" cy="335963"/>
      </dsp:txXfrm>
    </dsp:sp>
    <dsp:sp modelId="{018A7E7E-8437-4E96-9F87-D5EC116D55F4}">
      <dsp:nvSpPr>
        <dsp:cNvPr id="0" name=""/>
        <dsp:cNvSpPr/>
      </dsp:nvSpPr>
      <dsp:spPr>
        <a:xfrm rot="5400000">
          <a:off x="4002067" y="-3215953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Tablettes, quelques chiffres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7735"/>
        <a:ext cx="7128694" cy="656851"/>
      </dsp:txXfrm>
    </dsp:sp>
    <dsp:sp modelId="{DC7AC470-BFF9-49C5-857E-1951EEB2D9D2}">
      <dsp:nvSpPr>
        <dsp:cNvPr id="0" name=""/>
        <dsp:cNvSpPr/>
      </dsp:nvSpPr>
      <dsp:spPr>
        <a:xfrm rot="5400000">
          <a:off x="-167981" y="117327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2</a:t>
          </a:r>
          <a:endParaRPr lang="fr-FR" sz="2300" kern="1200" dirty="0"/>
        </a:p>
      </dsp:txBody>
      <dsp:txXfrm rot="-5400000">
        <a:off x="1" y="1397244"/>
        <a:ext cx="783912" cy="335963"/>
      </dsp:txXfrm>
    </dsp:sp>
    <dsp:sp modelId="{4980EE59-A961-498F-A9D7-C6260986BF3C}">
      <dsp:nvSpPr>
        <dsp:cNvPr id="0" name=""/>
        <dsp:cNvSpPr/>
      </dsp:nvSpPr>
      <dsp:spPr>
        <a:xfrm rot="5400000">
          <a:off x="4002067" y="-2212865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Prise en main des tablettes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1040823"/>
        <a:ext cx="7128694" cy="656851"/>
      </dsp:txXfrm>
    </dsp:sp>
    <dsp:sp modelId="{5C84D2EA-771F-4E35-8786-BBEAA8D2DF17}">
      <dsp:nvSpPr>
        <dsp:cNvPr id="0" name=""/>
        <dsp:cNvSpPr/>
      </dsp:nvSpPr>
      <dsp:spPr>
        <a:xfrm rot="5400000">
          <a:off x="-167981" y="2176358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3</a:t>
          </a:r>
          <a:endParaRPr lang="fr-FR" sz="2300" kern="1200" dirty="0"/>
        </a:p>
      </dsp:txBody>
      <dsp:txXfrm rot="-5400000">
        <a:off x="1" y="2400332"/>
        <a:ext cx="783912" cy="335963"/>
      </dsp:txXfrm>
    </dsp:sp>
    <dsp:sp modelId="{AD924770-05B7-47B1-A4D6-FE6446AAB49D}">
      <dsp:nvSpPr>
        <dsp:cNvPr id="0" name=""/>
        <dsp:cNvSpPr/>
      </dsp:nvSpPr>
      <dsp:spPr>
        <a:xfrm rot="5400000">
          <a:off x="4002067" y="-1204012"/>
          <a:ext cx="727919" cy="716422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Les tablettes au service des apprentissages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2049676"/>
        <a:ext cx="7128694" cy="656851"/>
      </dsp:txXfrm>
    </dsp:sp>
    <dsp:sp modelId="{EC196EB5-8101-4BE0-859F-C5A33F0AC453}">
      <dsp:nvSpPr>
        <dsp:cNvPr id="0" name=""/>
        <dsp:cNvSpPr/>
      </dsp:nvSpPr>
      <dsp:spPr>
        <a:xfrm rot="5400000">
          <a:off x="-167981" y="3179446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4</a:t>
          </a:r>
          <a:endParaRPr lang="fr-FR" sz="2300" kern="1200" dirty="0"/>
        </a:p>
      </dsp:txBody>
      <dsp:txXfrm rot="-5400000">
        <a:off x="1" y="3403420"/>
        <a:ext cx="783912" cy="335963"/>
      </dsp:txXfrm>
    </dsp:sp>
    <dsp:sp modelId="{B643C04E-7789-4C93-BFBD-84F7A503B28F}">
      <dsp:nvSpPr>
        <dsp:cNvPr id="0" name=""/>
        <dsp:cNvSpPr/>
      </dsp:nvSpPr>
      <dsp:spPr>
        <a:xfrm rot="5400000">
          <a:off x="4002067" y="-206689"/>
          <a:ext cx="727919" cy="7164228"/>
        </a:xfrm>
        <a:prstGeom prst="round2SameRect">
          <a:avLst/>
        </a:pr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 cadre institutionnel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046999"/>
        <a:ext cx="7128694" cy="656851"/>
      </dsp:txXfrm>
    </dsp:sp>
    <dsp:sp modelId="{B092FE35-C32D-4667-ABCE-FE77A0C8E27E}">
      <dsp:nvSpPr>
        <dsp:cNvPr id="0" name=""/>
        <dsp:cNvSpPr/>
      </dsp:nvSpPr>
      <dsp:spPr>
        <a:xfrm rot="5400000">
          <a:off x="-167981" y="4182534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rgbClr val="FFFFFF"/>
              </a:solidFill>
            </a:rPr>
            <a:t>5</a:t>
          </a:r>
          <a:endParaRPr lang="fr-FR" sz="2300" kern="1200" dirty="0">
            <a:solidFill>
              <a:srgbClr val="FFFFFF"/>
            </a:solidFill>
          </a:endParaRPr>
        </a:p>
      </dsp:txBody>
      <dsp:txXfrm rot="-5400000">
        <a:off x="1" y="4406508"/>
        <a:ext cx="783912" cy="335963"/>
      </dsp:txXfrm>
    </dsp:sp>
    <dsp:sp modelId="{D8CD200C-26B6-47A1-872C-03D68BE1D842}">
      <dsp:nvSpPr>
        <dsp:cNvPr id="0" name=""/>
        <dsp:cNvSpPr/>
      </dsp:nvSpPr>
      <dsp:spPr>
        <a:xfrm rot="5400000">
          <a:off x="4002067" y="796398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Prolongements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4050086"/>
        <a:ext cx="7128694" cy="656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79530-38A9-49A3-8C9A-38FABEA26CAD}">
      <dsp:nvSpPr>
        <dsp:cNvPr id="0" name=""/>
        <dsp:cNvSpPr/>
      </dsp:nvSpPr>
      <dsp:spPr>
        <a:xfrm>
          <a:off x="0" y="0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Langage oral</a:t>
          </a:r>
          <a:endParaRPr lang="fr-F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S’entraîner à oraliser un texte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Dictée pré enregistrée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Consignes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Exprimer les états mentaux d’un personnage</a:t>
          </a:r>
          <a:endParaRPr lang="fr-FR" sz="1800" kern="1200" dirty="0"/>
        </a:p>
      </dsp:txBody>
      <dsp:txXfrm>
        <a:off x="1794933" y="0"/>
        <a:ext cx="6333066" cy="1693333"/>
      </dsp:txXfrm>
    </dsp:sp>
    <dsp:sp modelId="{37E2F1D7-7CFE-4295-83A5-D9AC56C3CAD1}">
      <dsp:nvSpPr>
        <dsp:cNvPr id="0" name=""/>
        <dsp:cNvSpPr/>
      </dsp:nvSpPr>
      <dsp:spPr>
        <a:xfrm>
          <a:off x="119476" y="158617"/>
          <a:ext cx="857178" cy="664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E6227-2B66-4D1E-B35A-F7B225010E21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Création de contenus (livres numériques, bande dessinée…)</a:t>
          </a:r>
          <a:endParaRPr lang="fr-F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Production d’écrits variés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Dictée à l’adulte</a:t>
          </a:r>
          <a:endParaRPr lang="fr-FR" sz="1800" kern="1200" dirty="0"/>
        </a:p>
      </dsp:txBody>
      <dsp:txXfrm>
        <a:off x="1794933" y="1862666"/>
        <a:ext cx="6333066" cy="1693333"/>
      </dsp:txXfrm>
    </dsp:sp>
    <dsp:sp modelId="{3856DBAE-2078-438D-9FAF-3BC6A9128FD4}">
      <dsp:nvSpPr>
        <dsp:cNvPr id="0" name=""/>
        <dsp:cNvSpPr/>
      </dsp:nvSpPr>
      <dsp:spPr>
        <a:xfrm>
          <a:off x="102415" y="2062920"/>
          <a:ext cx="740412" cy="646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FDF88-E70B-44A8-A63D-B226F9CA4B8B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Vocabulaire</a:t>
          </a:r>
          <a:endParaRPr lang="fr-F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Dictionnaire en ligne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err="1" smtClean="0"/>
            <a:t>Leximage</a:t>
          </a:r>
          <a:endParaRPr lang="fr-FR" sz="1800" kern="1200" dirty="0"/>
        </a:p>
      </dsp:txBody>
      <dsp:txXfrm>
        <a:off x="1794933" y="3725333"/>
        <a:ext cx="6333066" cy="1693333"/>
      </dsp:txXfrm>
    </dsp:sp>
    <dsp:sp modelId="{DAC5B394-CAAA-4A64-B9C1-0BADA2EB631E}">
      <dsp:nvSpPr>
        <dsp:cNvPr id="0" name=""/>
        <dsp:cNvSpPr/>
      </dsp:nvSpPr>
      <dsp:spPr>
        <a:xfrm flipH="1" flipV="1">
          <a:off x="913313" y="4546017"/>
          <a:ext cx="137639" cy="519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79530-38A9-49A3-8C9A-38FABEA26CAD}">
      <dsp:nvSpPr>
        <dsp:cNvPr id="0" name=""/>
        <dsp:cNvSpPr/>
      </dsp:nvSpPr>
      <dsp:spPr>
        <a:xfrm>
          <a:off x="0" y="0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Calcul mental</a:t>
          </a:r>
          <a:endParaRPr lang="fr-FR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Défi tables, </a:t>
          </a:r>
          <a:r>
            <a:rPr lang="fr-FR" sz="2000" kern="1200" dirty="0" err="1" smtClean="0"/>
            <a:t>Calcul@tice</a:t>
          </a:r>
          <a:r>
            <a:rPr lang="fr-FR" sz="2000" kern="1200" dirty="0" smtClean="0"/>
            <a:t>, 120 secondes, Maths duel : S’entraîner au calcul mental, seul ou à deux</a:t>
          </a:r>
          <a:endParaRPr lang="fr-FR" sz="2000" kern="1200" dirty="0"/>
        </a:p>
      </dsp:txBody>
      <dsp:txXfrm>
        <a:off x="1794933" y="0"/>
        <a:ext cx="6333066" cy="1693333"/>
      </dsp:txXfrm>
    </dsp:sp>
    <dsp:sp modelId="{37E2F1D7-7CFE-4295-83A5-D9AC56C3CAD1}">
      <dsp:nvSpPr>
        <dsp:cNvPr id="0" name=""/>
        <dsp:cNvSpPr/>
      </dsp:nvSpPr>
      <dsp:spPr>
        <a:xfrm flipV="1">
          <a:off x="395958" y="467813"/>
          <a:ext cx="304214" cy="457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FDF88-E70B-44A8-A63D-B226F9CA4B8B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Grandeurs et mesures</a:t>
          </a:r>
          <a:endParaRPr lang="fr-FR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Convertir: Convertir des longueurs , des masses…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Lire l’heure</a:t>
          </a:r>
          <a:endParaRPr lang="fr-FR" sz="2000" kern="1200" dirty="0"/>
        </a:p>
      </dsp:txBody>
      <dsp:txXfrm>
        <a:off x="1794933" y="1862666"/>
        <a:ext cx="6333066" cy="1693333"/>
      </dsp:txXfrm>
    </dsp:sp>
    <dsp:sp modelId="{DAC5B394-CAAA-4A64-B9C1-0BADA2EB631E}">
      <dsp:nvSpPr>
        <dsp:cNvPr id="0" name=""/>
        <dsp:cNvSpPr/>
      </dsp:nvSpPr>
      <dsp:spPr>
        <a:xfrm>
          <a:off x="303762" y="2094192"/>
          <a:ext cx="614265" cy="5155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0C7F4-5D2D-4FB2-9631-3F804C4101D2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Géométrie / Espace</a:t>
          </a:r>
          <a:endParaRPr lang="fr-FR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err="1" smtClean="0"/>
            <a:t>Symax</a:t>
          </a:r>
          <a:r>
            <a:rPr lang="fr-FR" sz="2000" kern="1200" dirty="0" smtClean="0"/>
            <a:t>: pour travailler la symétrie axiale C2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Repérage: se repérer sur un axe, dans un plan</a:t>
          </a:r>
          <a:endParaRPr lang="fr-FR" sz="2000" kern="1200" dirty="0"/>
        </a:p>
      </dsp:txBody>
      <dsp:txXfrm>
        <a:off x="1794933" y="3725333"/>
        <a:ext cx="6333066" cy="1693333"/>
      </dsp:txXfrm>
    </dsp:sp>
    <dsp:sp modelId="{5BBBA827-B0C6-4896-892E-865568D9B127}">
      <dsp:nvSpPr>
        <dsp:cNvPr id="0" name=""/>
        <dsp:cNvSpPr/>
      </dsp:nvSpPr>
      <dsp:spPr>
        <a:xfrm flipH="1" flipV="1">
          <a:off x="221604" y="4003067"/>
          <a:ext cx="446113" cy="40634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5210B-50DC-40B8-A45B-0232C6677A62}">
      <dsp:nvSpPr>
        <dsp:cNvPr id="0" name=""/>
        <dsp:cNvSpPr/>
      </dsp:nvSpPr>
      <dsp:spPr>
        <a:xfrm rot="5400000">
          <a:off x="-144448" y="22902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1</a:t>
          </a:r>
          <a:endParaRPr lang="fr-FR" sz="2300" kern="1200" dirty="0"/>
        </a:p>
      </dsp:txBody>
      <dsp:txXfrm rot="-5400000">
        <a:off x="23534" y="452994"/>
        <a:ext cx="783912" cy="335963"/>
      </dsp:txXfrm>
    </dsp:sp>
    <dsp:sp modelId="{018A7E7E-8437-4E96-9F87-D5EC116D55F4}">
      <dsp:nvSpPr>
        <dsp:cNvPr id="0" name=""/>
        <dsp:cNvSpPr/>
      </dsp:nvSpPr>
      <dsp:spPr>
        <a:xfrm rot="5400000">
          <a:off x="4002067" y="-3215953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Tablettes, quelques chiffres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7735"/>
        <a:ext cx="7128694" cy="656851"/>
      </dsp:txXfrm>
    </dsp:sp>
    <dsp:sp modelId="{DC7AC470-BFF9-49C5-857E-1951EEB2D9D2}">
      <dsp:nvSpPr>
        <dsp:cNvPr id="0" name=""/>
        <dsp:cNvSpPr/>
      </dsp:nvSpPr>
      <dsp:spPr>
        <a:xfrm rot="5400000">
          <a:off x="-167981" y="1173270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2</a:t>
          </a:r>
          <a:endParaRPr lang="fr-FR" sz="2300" kern="1200" dirty="0"/>
        </a:p>
      </dsp:txBody>
      <dsp:txXfrm rot="-5400000">
        <a:off x="1" y="1397244"/>
        <a:ext cx="783912" cy="335963"/>
      </dsp:txXfrm>
    </dsp:sp>
    <dsp:sp modelId="{4980EE59-A961-498F-A9D7-C6260986BF3C}">
      <dsp:nvSpPr>
        <dsp:cNvPr id="0" name=""/>
        <dsp:cNvSpPr/>
      </dsp:nvSpPr>
      <dsp:spPr>
        <a:xfrm rot="5400000">
          <a:off x="4002067" y="-2212865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Prise en main des tablettes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1040823"/>
        <a:ext cx="7128694" cy="656851"/>
      </dsp:txXfrm>
    </dsp:sp>
    <dsp:sp modelId="{5C84D2EA-771F-4E35-8786-BBEAA8D2DF17}">
      <dsp:nvSpPr>
        <dsp:cNvPr id="0" name=""/>
        <dsp:cNvSpPr/>
      </dsp:nvSpPr>
      <dsp:spPr>
        <a:xfrm rot="5400000">
          <a:off x="-167981" y="2176358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3</a:t>
          </a:r>
          <a:endParaRPr lang="fr-FR" sz="2300" kern="1200" dirty="0"/>
        </a:p>
      </dsp:txBody>
      <dsp:txXfrm rot="-5400000">
        <a:off x="1" y="2400332"/>
        <a:ext cx="783912" cy="335963"/>
      </dsp:txXfrm>
    </dsp:sp>
    <dsp:sp modelId="{AD924770-05B7-47B1-A4D6-FE6446AAB49D}">
      <dsp:nvSpPr>
        <dsp:cNvPr id="0" name=""/>
        <dsp:cNvSpPr/>
      </dsp:nvSpPr>
      <dsp:spPr>
        <a:xfrm rot="5400000">
          <a:off x="4002067" y="-1204012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Les tablettes au service des apprentissages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2049676"/>
        <a:ext cx="7128694" cy="656851"/>
      </dsp:txXfrm>
    </dsp:sp>
    <dsp:sp modelId="{EC196EB5-8101-4BE0-859F-C5A33F0AC453}">
      <dsp:nvSpPr>
        <dsp:cNvPr id="0" name=""/>
        <dsp:cNvSpPr/>
      </dsp:nvSpPr>
      <dsp:spPr>
        <a:xfrm rot="5400000">
          <a:off x="-167981" y="3179446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4</a:t>
          </a:r>
          <a:endParaRPr lang="fr-FR" sz="2300" kern="1200" dirty="0"/>
        </a:p>
      </dsp:txBody>
      <dsp:txXfrm rot="-5400000">
        <a:off x="1" y="3403420"/>
        <a:ext cx="783912" cy="335963"/>
      </dsp:txXfrm>
    </dsp:sp>
    <dsp:sp modelId="{B643C04E-7789-4C93-BFBD-84F7A503B28F}">
      <dsp:nvSpPr>
        <dsp:cNvPr id="0" name=""/>
        <dsp:cNvSpPr/>
      </dsp:nvSpPr>
      <dsp:spPr>
        <a:xfrm rot="5400000">
          <a:off x="4002067" y="-206689"/>
          <a:ext cx="727919" cy="716422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Le cadre institutionnel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3046999"/>
        <a:ext cx="7128694" cy="656851"/>
      </dsp:txXfrm>
    </dsp:sp>
    <dsp:sp modelId="{B092FE35-C32D-4667-ABCE-FE77A0C8E27E}">
      <dsp:nvSpPr>
        <dsp:cNvPr id="0" name=""/>
        <dsp:cNvSpPr/>
      </dsp:nvSpPr>
      <dsp:spPr>
        <a:xfrm rot="5400000">
          <a:off x="-167981" y="4182534"/>
          <a:ext cx="1119875" cy="783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rgbClr val="FFFFFF"/>
              </a:solidFill>
            </a:rPr>
            <a:t>5</a:t>
          </a:r>
          <a:endParaRPr lang="fr-FR" sz="2300" kern="1200" dirty="0">
            <a:solidFill>
              <a:srgbClr val="FFFFFF"/>
            </a:solidFill>
          </a:endParaRPr>
        </a:p>
      </dsp:txBody>
      <dsp:txXfrm rot="-5400000">
        <a:off x="1" y="4406508"/>
        <a:ext cx="783912" cy="335963"/>
      </dsp:txXfrm>
    </dsp:sp>
    <dsp:sp modelId="{D8CD200C-26B6-47A1-872C-03D68BE1D842}">
      <dsp:nvSpPr>
        <dsp:cNvPr id="0" name=""/>
        <dsp:cNvSpPr/>
      </dsp:nvSpPr>
      <dsp:spPr>
        <a:xfrm rot="5400000">
          <a:off x="4002067" y="796398"/>
          <a:ext cx="727919" cy="716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>
              <a:solidFill>
                <a:schemeClr val="tx2"/>
              </a:solidFill>
            </a:rPr>
            <a:t>Prolongements</a:t>
          </a:r>
          <a:endParaRPr lang="fr-FR" sz="2700" kern="1200" dirty="0">
            <a:solidFill>
              <a:schemeClr val="tx2"/>
            </a:solidFill>
          </a:endParaRPr>
        </a:p>
      </dsp:txBody>
      <dsp:txXfrm rot="-5400000">
        <a:off x="783913" y="4050086"/>
        <a:ext cx="7128694" cy="6568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BE6BA-C2DF-4295-8D5E-FBA10ABFF8D6}">
      <dsp:nvSpPr>
        <dsp:cNvPr id="0" name=""/>
        <dsp:cNvSpPr/>
      </dsp:nvSpPr>
      <dsp:spPr>
        <a:xfrm rot="5400000">
          <a:off x="6185301" y="-4221441"/>
          <a:ext cx="993063" cy="9935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>
              <a:solidFill>
                <a:srgbClr val="586EA6"/>
              </a:solidFill>
            </a:rPr>
            <a:t>Tous les élèves (de l’élémentaire en fin de cycle terminal, BTS et CPGE)</a:t>
          </a:r>
          <a:endParaRPr lang="fr-FR" sz="2900" kern="1200" dirty="0">
            <a:solidFill>
              <a:srgbClr val="586EA6"/>
            </a:solidFill>
          </a:endParaRPr>
        </a:p>
      </dsp:txBody>
      <dsp:txXfrm rot="-5400000">
        <a:off x="1713953" y="298384"/>
        <a:ext cx="9887283" cy="896109"/>
      </dsp:txXfrm>
    </dsp:sp>
    <dsp:sp modelId="{25DB57E6-D433-41C9-97BB-0A54A4466479}">
      <dsp:nvSpPr>
        <dsp:cNvPr id="0" name=""/>
        <dsp:cNvSpPr/>
      </dsp:nvSpPr>
      <dsp:spPr>
        <a:xfrm>
          <a:off x="539" y="2255"/>
          <a:ext cx="1713413" cy="1488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 smtClean="0"/>
            <a:t>Qui ?</a:t>
          </a:r>
          <a:endParaRPr lang="fr-FR" sz="3400" b="1" kern="1200" dirty="0"/>
        </a:p>
      </dsp:txBody>
      <dsp:txXfrm>
        <a:off x="73195" y="74911"/>
        <a:ext cx="1568101" cy="1343056"/>
      </dsp:txXfrm>
    </dsp:sp>
    <dsp:sp modelId="{6AABE4C8-03D9-45B1-9ABF-70FFBB208ABA}">
      <dsp:nvSpPr>
        <dsp:cNvPr id="0" name=""/>
        <dsp:cNvSpPr/>
      </dsp:nvSpPr>
      <dsp:spPr>
        <a:xfrm rot="5400000">
          <a:off x="6094893" y="-2649289"/>
          <a:ext cx="1194743" cy="99170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>
              <a:solidFill>
                <a:srgbClr val="586EA6"/>
              </a:solidFill>
            </a:rPr>
            <a:t>Déclinaison, pour la France, du référentiel européen DIGCOMP</a:t>
          </a:r>
          <a:endParaRPr lang="fr-FR" sz="2900" kern="1200" dirty="0">
            <a:solidFill>
              <a:srgbClr val="586EA6"/>
            </a:solidFill>
          </a:endParaRPr>
        </a:p>
      </dsp:txBody>
      <dsp:txXfrm rot="-5400000">
        <a:off x="1733738" y="1770189"/>
        <a:ext cx="9858731" cy="1078097"/>
      </dsp:txXfrm>
    </dsp:sp>
    <dsp:sp modelId="{6037C231-8674-4153-B89F-8708583A04C9}">
      <dsp:nvSpPr>
        <dsp:cNvPr id="0" name=""/>
        <dsp:cNvSpPr/>
      </dsp:nvSpPr>
      <dsp:spPr>
        <a:xfrm>
          <a:off x="0" y="1578243"/>
          <a:ext cx="1732658" cy="1488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Quoi ?</a:t>
          </a:r>
          <a:endParaRPr lang="fr-FR" sz="3200" b="1" kern="1200" dirty="0"/>
        </a:p>
      </dsp:txBody>
      <dsp:txXfrm>
        <a:off x="72656" y="1650899"/>
        <a:ext cx="1587346" cy="1343056"/>
      </dsp:txXfrm>
    </dsp:sp>
    <dsp:sp modelId="{52007C3C-87EF-47D2-840E-1740C0187D15}">
      <dsp:nvSpPr>
        <dsp:cNvPr id="0" name=""/>
        <dsp:cNvSpPr/>
      </dsp:nvSpPr>
      <dsp:spPr>
        <a:xfrm rot="5400000">
          <a:off x="6697217" y="-512853"/>
          <a:ext cx="1133660" cy="87697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>
              <a:solidFill>
                <a:srgbClr val="586EA6"/>
              </a:solidFill>
            </a:rPr>
            <a:t>Former les élèves aux compétences numériques essentielles</a:t>
          </a:r>
          <a:endParaRPr lang="fr-FR" sz="2900" kern="1200" dirty="0">
            <a:solidFill>
              <a:srgbClr val="586EA6"/>
            </a:solidFill>
          </a:endParaRPr>
        </a:p>
      </dsp:txBody>
      <dsp:txXfrm rot="-5400000">
        <a:off x="2879182" y="3360523"/>
        <a:ext cx="8714391" cy="1022978"/>
      </dsp:txXfrm>
    </dsp:sp>
    <dsp:sp modelId="{0732EDAF-3FBA-422C-9EB3-BF3138ACE15A}">
      <dsp:nvSpPr>
        <dsp:cNvPr id="0" name=""/>
        <dsp:cNvSpPr/>
      </dsp:nvSpPr>
      <dsp:spPr>
        <a:xfrm>
          <a:off x="0" y="3130083"/>
          <a:ext cx="2878642" cy="1488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 smtClean="0"/>
            <a:t>Pourquoi ?</a:t>
          </a:r>
          <a:endParaRPr lang="fr-FR" sz="3400" b="1" kern="1200" dirty="0"/>
        </a:p>
      </dsp:txBody>
      <dsp:txXfrm>
        <a:off x="72656" y="3202739"/>
        <a:ext cx="2733330" cy="13430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490D-1224-4A55-9B9D-047C30F9A364}">
      <dsp:nvSpPr>
        <dsp:cNvPr id="0" name=""/>
        <dsp:cNvSpPr/>
      </dsp:nvSpPr>
      <dsp:spPr>
        <a:xfrm>
          <a:off x="1260381" y="1019319"/>
          <a:ext cx="2361374" cy="1575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accent3"/>
              </a:solidFill>
            </a:rPr>
            <a:t>Tous (Élèves, étudiants, professionnels…)</a:t>
          </a:r>
          <a:endParaRPr lang="fr-FR" sz="1500" kern="1200" dirty="0">
            <a:solidFill>
              <a:schemeClr val="accent3"/>
            </a:solidFill>
          </a:endParaRPr>
        </a:p>
      </dsp:txBody>
      <dsp:txXfrm>
        <a:off x="1638201" y="1019319"/>
        <a:ext cx="1983554" cy="1575036"/>
      </dsp:txXfrm>
    </dsp:sp>
    <dsp:sp modelId="{F6DF339A-20CC-4784-9807-2E2D0399CD3B}">
      <dsp:nvSpPr>
        <dsp:cNvPr id="0" name=""/>
        <dsp:cNvSpPr/>
      </dsp:nvSpPr>
      <dsp:spPr>
        <a:xfrm>
          <a:off x="982" y="389619"/>
          <a:ext cx="1574249" cy="1574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Qui?</a:t>
          </a:r>
          <a:endParaRPr lang="fr-FR" sz="1900" kern="1200" dirty="0"/>
        </a:p>
      </dsp:txBody>
      <dsp:txXfrm>
        <a:off x="231525" y="620162"/>
        <a:ext cx="1113163" cy="1113163"/>
      </dsp:txXfrm>
    </dsp:sp>
    <dsp:sp modelId="{734F7990-BADF-4600-92B5-94D67DBE7D77}">
      <dsp:nvSpPr>
        <dsp:cNvPr id="0" name=""/>
        <dsp:cNvSpPr/>
      </dsp:nvSpPr>
      <dsp:spPr>
        <a:xfrm>
          <a:off x="5196005" y="1019319"/>
          <a:ext cx="2361374" cy="1575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586E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accent3"/>
              </a:solidFill>
            </a:rPr>
            <a:t>Plateforme de développement et certification des compétences numériques</a:t>
          </a:r>
          <a:endParaRPr lang="fr-FR" sz="1500" kern="1200" dirty="0">
            <a:solidFill>
              <a:schemeClr val="accent3"/>
            </a:solidFill>
          </a:endParaRPr>
        </a:p>
      </dsp:txBody>
      <dsp:txXfrm>
        <a:off x="5573825" y="1019319"/>
        <a:ext cx="1983554" cy="1575036"/>
      </dsp:txXfrm>
    </dsp:sp>
    <dsp:sp modelId="{BA36C92F-8225-44EB-9F3B-F874EE10359C}">
      <dsp:nvSpPr>
        <dsp:cNvPr id="0" name=""/>
        <dsp:cNvSpPr/>
      </dsp:nvSpPr>
      <dsp:spPr>
        <a:xfrm>
          <a:off x="3936605" y="389619"/>
          <a:ext cx="1574249" cy="1574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Quoi?</a:t>
          </a:r>
          <a:endParaRPr lang="fr-FR" sz="1900" kern="1200" dirty="0"/>
        </a:p>
      </dsp:txBody>
      <dsp:txXfrm>
        <a:off x="4167148" y="620162"/>
        <a:ext cx="1113163" cy="1113163"/>
      </dsp:txXfrm>
    </dsp:sp>
    <dsp:sp modelId="{F8BC78C4-3737-408F-95CC-2E3DBF9BFDD6}">
      <dsp:nvSpPr>
        <dsp:cNvPr id="0" name=""/>
        <dsp:cNvSpPr/>
      </dsp:nvSpPr>
      <dsp:spPr>
        <a:xfrm>
          <a:off x="9131628" y="968350"/>
          <a:ext cx="2361374" cy="1575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586EA6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accent3"/>
              </a:solidFill>
            </a:rPr>
            <a:t>La certification PIX permet d’attester un profil de compétences numériques certifiées et reconnu par l’état.</a:t>
          </a:r>
          <a:endParaRPr lang="fr-FR" sz="1500" kern="1200" dirty="0">
            <a:solidFill>
              <a:schemeClr val="accent3"/>
            </a:solidFill>
          </a:endParaRPr>
        </a:p>
      </dsp:txBody>
      <dsp:txXfrm>
        <a:off x="9509448" y="968350"/>
        <a:ext cx="1983554" cy="1575036"/>
      </dsp:txXfrm>
    </dsp:sp>
    <dsp:sp modelId="{0DC88710-E387-4650-ACFB-CBBDFB72B107}">
      <dsp:nvSpPr>
        <dsp:cNvPr id="0" name=""/>
        <dsp:cNvSpPr/>
      </dsp:nvSpPr>
      <dsp:spPr>
        <a:xfrm>
          <a:off x="7872229" y="389619"/>
          <a:ext cx="1574249" cy="1574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Pourquoi?</a:t>
          </a:r>
          <a:endParaRPr lang="fr-FR" sz="1900" kern="1200" dirty="0"/>
        </a:p>
      </dsp:txBody>
      <dsp:txXfrm>
        <a:off x="8102772" y="620162"/>
        <a:ext cx="1113163" cy="111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7BB10FF-3487-4D75-9F0A-37F95EEF8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:a16="http://schemas.microsoft.com/office/drawing/2014/main" id="{CF0D1C75-10D4-4C01-8713-DBB7A4ABB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2D9792-9727-4C8E-B4D9-EDF3A569B07B}" type="datetime1">
              <a:rPr lang="fr-FR" smtClean="0"/>
              <a:t>04/04/2023</a:t>
            </a:fld>
            <a:endParaRPr lang="fr-FR" dirty="0"/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:a16="http://schemas.microsoft.com/office/drawing/2014/main" id="{253B5DB0-980C-4E71-A6A3-6065A6DA12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A35612-DEEC-4B08-970A-79860CCECA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D51804-3518-4E35-B24F-7663031B6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36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F7F02-A522-4ACC-BCFF-0688D8254638}" type="datetime1">
              <a:rPr lang="fr-FR" smtClean="0"/>
              <a:pPr/>
              <a:t>04/04/2023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DF6859-042C-4B80-873A-544528B0ADA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de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94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sz="100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980229-DF6A-4701-BDAE-21CB42382A15}" type="datetime1">
              <a:rPr lang="fr-FR" noProof="0" smtClean="0"/>
              <a:t>04/04/2023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Espace réservé de la date 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81170D8D-84DF-408A-8B54-0F795186F11A}" type="datetime1">
              <a:rPr lang="fr-FR" noProof="0" smtClean="0"/>
              <a:t>04/04/2023</a:t>
            </a:fld>
            <a:endParaRPr lang="fr-FR" noProof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69"/>
            <a:ext cx="42136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84769"/>
            <a:ext cx="4731990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25243"/>
            <a:ext cx="4731991" cy="2764075"/>
          </a:xfrm>
        </p:spPr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83974" y="3225243"/>
            <a:ext cx="42136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Espace réservé de la date 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6C18FC50-9A68-4655-BEC5-A832B70F54DE}" type="datetime1">
              <a:rPr lang="fr-FR" noProof="0" smtClean="0"/>
              <a:t>04/04/2023</a:t>
            </a:fld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3974" y="2684769"/>
            <a:ext cx="4235826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84768"/>
            <a:ext cx="4731991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sz="1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7" name="Espace réservé de la date 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9AE4B299-018C-43AB-890B-F35DAC0F2C65}" type="datetime1">
              <a:rPr lang="fr-FR" noProof="0" smtClean="0"/>
              <a:t>04/04/2023</a:t>
            </a:fld>
            <a:endParaRPr lang="fr-FR" noProof="0"/>
          </a:p>
        </p:txBody>
      </p:sp>
      <p:sp>
        <p:nvSpPr>
          <p:cNvPr id="16" name="Espace réservé du texte 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2920" y="2686640"/>
            <a:ext cx="2947481" cy="324418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7" name="Espace réservé d’image 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Espace réservé de la date 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E25FEA70-1972-40CB-8947-4B0F442F90D7}" type="datetime1">
              <a:rPr lang="fr-FR" noProof="0" smtClean="0"/>
              <a:t>04/04/2023</a:t>
            </a:fld>
            <a:endParaRPr lang="fr-FR" noProof="0"/>
          </a:p>
        </p:txBody>
      </p:sp>
      <p:sp>
        <p:nvSpPr>
          <p:cNvPr id="15" name="Espace réservé au texte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466" y="2684770"/>
            <a:ext cx="1259814" cy="330454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3974" y="2684770"/>
            <a:ext cx="9120217" cy="33045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Espace réservé de la date 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A99898F1-FDB6-4AAC-B542-5F5335C21C40}" type="datetime1">
              <a:rPr lang="fr-FR" noProof="0" smtClean="0"/>
              <a:t>04/04/2023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Espace réservé de la date 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C8932DBF-573D-43AA-A09D-99159E4BA1D8}" type="datetime1">
              <a:rPr lang="fr-FR" noProof="0" smtClean="0"/>
              <a:t>04/04/2023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E3422A-717A-4E60-8427-B85057923AB7}" type="datetime1">
              <a:rPr lang="fr-FR" noProof="0" smtClean="0"/>
              <a:t>04/04/2023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sz="1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7" name="Espace réservé de la date 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2CEDD21-E266-4DF6-A9B9-6224BCAF06EB}" type="datetime1">
              <a:rPr lang="fr-FR" noProof="0" smtClean="0"/>
              <a:t>04/04/2023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70"/>
            <a:ext cx="9120216" cy="3304549"/>
          </a:xfrm>
        </p:spPr>
        <p:txBody>
          <a:bodyPr rtlCol="0"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3" name="Espace réservé de la date 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5AB92899-6775-4740-92B8-450FFBE9B1EC}" type="datetime1">
              <a:rPr lang="fr-FR" noProof="0" smtClean="0"/>
              <a:t>04/04/2023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51134" y="860611"/>
            <a:ext cx="73152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7" name="Espace réservé de la date 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49C1C86-0536-463E-88A8-6A32A46EAB7A}" type="datetime1">
              <a:rPr lang="fr-FR" noProof="0" smtClean="0"/>
              <a:t>04/04/2023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gauche et 4 zones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sz="1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69268" y="864108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7" name="Espace réservé de la date 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DEFB023B-EC7D-43DF-A68E-C5915AA5DCA0}" type="datetime1">
              <a:rPr lang="fr-FR" noProof="0" smtClean="0"/>
              <a:t>04/04/2023</a:t>
            </a:fld>
            <a:endParaRPr lang="fr-FR" noProof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40240" y="864108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69268" y="3481577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40240" y="3481577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7275" y="2638425"/>
            <a:ext cx="8091488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e la date 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897C570D-56B7-43AE-90C9-DD6E6A9BE66C}" type="datetime1">
              <a:rPr lang="fr-FR" noProof="0" smtClean="0"/>
              <a:t>04/04/2023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cônes dro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203" y="2633375"/>
            <a:ext cx="8091488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e la date 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0D5492F0-7733-48B3-93E1-86F3C1E65690}" type="datetime1">
              <a:rPr lang="fr-FR" noProof="0" smtClean="0"/>
              <a:t>04/04/2023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ôte-à-cô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sz="3000" noProof="0" smtClean="0"/>
              <a:t>Modifiez le style du titre</a:t>
            </a:r>
            <a:endParaRPr lang="fr-FR" sz="3000" noProof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29197" y="1206481"/>
            <a:ext cx="4079631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4" name="Espace réservé de la date 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4784D154-00AB-4232-ADAB-49558770000E}" type="datetime1">
              <a:rPr lang="fr-FR" noProof="0" smtClean="0"/>
              <a:t>04/04/2023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F8846736-FCB7-4DE4-9C99-EBF761BCFFA6}" type="datetime1">
              <a:rPr lang="fr-FR" noProof="0" smtClean="0"/>
              <a:t>04/04/2023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endParaRPr lang="fr-FR" noProof="0"/>
          </a:p>
          <a:p>
            <a:pPr rtl="0"/>
            <a:r>
              <a:rPr lang="fr-FR" noProof="0"/>
              <a:t> Ajouter un pied de page 	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igiboard.app/b/c612c51308c2a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storm.app/p/99818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digistorm.app/p/98192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view.genial.ly/5def5d058b075f0f4015bba5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.fr/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3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tice71.cir.ac-dijon.fr/les-fiches-dusages-crcn/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tice71.cir.ac-dijon.fr/la-programmation-des-competences-du-crcn/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ce71.cir.ac-dijon.fr/le-suivi-des-competences-du-crcn-des-eleves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uniorcity.fr/le-taux-dequipement-en-smartphone-des-enfants-bis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ce71.cir.ac-dijon.fr/wp-content/uploads/sites/5/zoomsur/2-zoomsur-Les-enfants-et-les-ecrans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élément décoratif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 sz="100"/>
          </a:p>
        </p:txBody>
      </p:sp>
      <p:sp>
        <p:nvSpPr>
          <p:cNvPr id="13" name="Rectangle 12" descr="élément décoratif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fr-FR"/>
          </a:p>
        </p:txBody>
      </p:sp>
      <p:sp>
        <p:nvSpPr>
          <p:cNvPr id="15" name="Rectangle 14" descr="élément décoratif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Formation numérique</a:t>
            </a:r>
            <a:br>
              <a:rPr lang="fr-FR" dirty="0" smtClean="0"/>
            </a:br>
            <a:r>
              <a:rPr lang="fr-FR" sz="3200" dirty="0" smtClean="0"/>
              <a:t>Accompagnement plan SNEE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pic>
        <p:nvPicPr>
          <p:cNvPr id="5" name="Graphisme 4" descr="Groupe">
            <a:extLst>
              <a:ext uri="{FF2B5EF4-FFF2-40B4-BE49-F238E27FC236}">
                <a16:creationId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84400815"/>
              </p:ext>
            </p:extLst>
          </p:nvPr>
        </p:nvGraphicFramePr>
        <p:xfrm>
          <a:off x="2154880" y="1507524"/>
          <a:ext cx="7948141" cy="51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5350" y="197709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Le déroulé de la formation</a:t>
            </a:r>
            <a:endParaRPr lang="fr-F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50" y="247136"/>
            <a:ext cx="11887200" cy="90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Prise en main des tablettes (1)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9470" y="1765738"/>
            <a:ext cx="99953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586EA6"/>
                </a:solidFill>
              </a:rPr>
              <a:t>Présentation de la tablette </a:t>
            </a:r>
            <a:r>
              <a:rPr lang="fr-FR" b="1" u="sng" dirty="0" smtClean="0">
                <a:solidFill>
                  <a:srgbClr val="586EA6"/>
                </a:solidFill>
              </a:rPr>
              <a:t>Samsung</a:t>
            </a:r>
          </a:p>
          <a:p>
            <a:endParaRPr lang="fr-FR" b="1" u="sng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586EA6"/>
                </a:solidFill>
              </a:rPr>
              <a:t>L</a:t>
            </a:r>
            <a:r>
              <a:rPr lang="fr-FR" dirty="0" smtClean="0">
                <a:solidFill>
                  <a:srgbClr val="586EA6"/>
                </a:solidFill>
              </a:rPr>
              <a:t>es boutons: allumer, éteindre, mettre en veille, volume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586EA6"/>
                </a:solidFill>
              </a:rPr>
              <a:t>Les prises: prise audio, prise chargeur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586EA6"/>
                </a:solidFill>
              </a:rPr>
              <a:t>La caméra: avant /arrière</a:t>
            </a:r>
          </a:p>
          <a:p>
            <a:endParaRPr lang="fr-FR" dirty="0" smtClean="0">
              <a:solidFill>
                <a:srgbClr val="586EA6"/>
              </a:solidFill>
            </a:endParaRPr>
          </a:p>
          <a:p>
            <a:endParaRPr lang="fr-FR" dirty="0">
              <a:solidFill>
                <a:srgbClr val="586EA6"/>
              </a:solidFill>
            </a:endParaRPr>
          </a:p>
          <a:p>
            <a:r>
              <a:rPr lang="fr-FR" b="1" u="sng" dirty="0" smtClean="0">
                <a:solidFill>
                  <a:srgbClr val="586EA6"/>
                </a:solidFill>
              </a:rPr>
              <a:t>Maintenance:</a:t>
            </a:r>
          </a:p>
          <a:p>
            <a:endParaRPr lang="fr-FR" b="1" u="sng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586EA6"/>
                </a:solidFill>
              </a:rPr>
              <a:t>Pour favoriser le maintien de la charge</a:t>
            </a:r>
          </a:p>
          <a:p>
            <a:r>
              <a:rPr lang="fr-FR" dirty="0" smtClean="0">
                <a:solidFill>
                  <a:srgbClr val="586EA6"/>
                </a:solidFill>
              </a:rPr>
              <a:t>	- désactiver les MAJ automatiques (MAJ du logiciel/applications/</a:t>
            </a:r>
            <a:r>
              <a:rPr lang="fr-FR" dirty="0" err="1" smtClean="0">
                <a:solidFill>
                  <a:srgbClr val="586EA6"/>
                </a:solidFill>
              </a:rPr>
              <a:t>google</a:t>
            </a:r>
            <a:r>
              <a:rPr lang="fr-FR" dirty="0" smtClean="0">
                <a:solidFill>
                  <a:srgbClr val="586EA6"/>
                </a:solidFill>
              </a:rPr>
              <a:t>/</a:t>
            </a:r>
            <a:r>
              <a:rPr lang="fr-FR" dirty="0" err="1" smtClean="0">
                <a:solidFill>
                  <a:srgbClr val="586EA6"/>
                </a:solidFill>
              </a:rPr>
              <a:t>samsung</a:t>
            </a:r>
            <a:r>
              <a:rPr lang="fr-FR" dirty="0" smtClean="0">
                <a:solidFill>
                  <a:srgbClr val="586EA6"/>
                </a:solidFill>
              </a:rPr>
              <a:t>)</a:t>
            </a:r>
          </a:p>
          <a:p>
            <a:r>
              <a:rPr lang="fr-FR" dirty="0">
                <a:solidFill>
                  <a:srgbClr val="586EA6"/>
                </a:solidFill>
              </a:rPr>
              <a:t>	</a:t>
            </a:r>
            <a:r>
              <a:rPr lang="fr-FR" dirty="0" smtClean="0">
                <a:solidFill>
                  <a:srgbClr val="586EA6"/>
                </a:solidFill>
              </a:rPr>
              <a:t>- désactiver la position</a:t>
            </a:r>
          </a:p>
          <a:p>
            <a:r>
              <a:rPr lang="fr-FR" dirty="0">
                <a:solidFill>
                  <a:srgbClr val="586EA6"/>
                </a:solidFill>
              </a:rPr>
              <a:t>	</a:t>
            </a:r>
            <a:r>
              <a:rPr lang="fr-FR" dirty="0" smtClean="0">
                <a:solidFill>
                  <a:srgbClr val="586EA6"/>
                </a:solidFill>
              </a:rPr>
              <a:t>- fermer les applications non utilisées</a:t>
            </a:r>
          </a:p>
          <a:p>
            <a:endParaRPr lang="fr-FR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586EA6"/>
                </a:solidFill>
              </a:rPr>
              <a:t>Optimisation de la maintenance</a:t>
            </a:r>
          </a:p>
          <a:p>
            <a:r>
              <a:rPr lang="fr-FR" dirty="0" smtClean="0">
                <a:solidFill>
                  <a:srgbClr val="586EA6"/>
                </a:solidFill>
              </a:rPr>
              <a:t>		Paramètres / Batterie et maintenance appareil / Optimiser maintenant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 smtClean="0">
              <a:solidFill>
                <a:srgbClr val="586EA6"/>
              </a:solidFill>
            </a:endParaRPr>
          </a:p>
          <a:p>
            <a:endParaRPr lang="fr-FR" dirty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srgbClr val="586EA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198" y="1765738"/>
            <a:ext cx="5553352" cy="1536567"/>
          </a:xfrm>
          <a:prstGeom prst="rect">
            <a:avLst/>
          </a:prstGeom>
          <a:ln w="28575">
            <a:solidFill>
              <a:srgbClr val="586EA6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6" y="5892626"/>
            <a:ext cx="312754" cy="3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50" y="247136"/>
            <a:ext cx="11887200" cy="90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Prise en main des tablettes (2)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0490" y="1639614"/>
            <a:ext cx="100662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586EA6"/>
                </a:solidFill>
              </a:rPr>
              <a:t>Organiser l’écran de la tablette: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586EA6"/>
                </a:solidFill>
              </a:rPr>
              <a:t>Télécharger une application / Désinstaller une application</a:t>
            </a:r>
            <a:endParaRPr lang="fr-FR" dirty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586EA6"/>
                </a:solidFill>
              </a:rPr>
              <a:t>Amener l’application sur l’écran d’accueil / Supprimer une application de l’écran d’accueil</a:t>
            </a:r>
            <a:endParaRPr lang="fr-FR" dirty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586EA6"/>
                </a:solidFill>
              </a:rPr>
              <a:t>Grouper plusieurs applications</a:t>
            </a:r>
          </a:p>
          <a:p>
            <a:endParaRPr lang="fr-FR" b="1" dirty="0" smtClean="0">
              <a:solidFill>
                <a:srgbClr val="586EA6"/>
              </a:solidFill>
            </a:endParaRPr>
          </a:p>
          <a:p>
            <a:endParaRPr lang="fr-FR" b="1" u="sng" dirty="0" smtClean="0">
              <a:solidFill>
                <a:srgbClr val="586EA6"/>
              </a:solidFill>
            </a:endParaRPr>
          </a:p>
          <a:p>
            <a:r>
              <a:rPr lang="fr-FR" b="1" u="sng" dirty="0" smtClean="0">
                <a:solidFill>
                  <a:srgbClr val="586EA6"/>
                </a:solidFill>
              </a:rPr>
              <a:t>Stockage</a:t>
            </a:r>
            <a:r>
              <a:rPr lang="fr-FR" b="1" dirty="0" smtClean="0">
                <a:solidFill>
                  <a:srgbClr val="586EA6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586EA6"/>
                </a:solidFill>
              </a:rPr>
              <a:t>Stockage interne</a:t>
            </a:r>
          </a:p>
          <a:p>
            <a:pPr lvl="1"/>
            <a:r>
              <a:rPr lang="fr-FR" dirty="0" smtClean="0">
                <a:solidFill>
                  <a:srgbClr val="586EA6"/>
                </a:solidFill>
              </a:rPr>
              <a:t>Mes fichiers</a:t>
            </a:r>
          </a:p>
          <a:p>
            <a:endParaRPr lang="fr-FR" dirty="0" smtClean="0">
              <a:solidFill>
                <a:srgbClr val="586EA6"/>
              </a:solidFill>
            </a:endParaRPr>
          </a:p>
          <a:p>
            <a:endParaRPr lang="fr-FR" b="1" dirty="0">
              <a:solidFill>
                <a:srgbClr val="586EA6"/>
              </a:solidFill>
            </a:endParaRPr>
          </a:p>
          <a:p>
            <a:r>
              <a:rPr lang="fr-FR" b="1" u="sng" dirty="0" smtClean="0">
                <a:solidFill>
                  <a:srgbClr val="586EA6"/>
                </a:solidFill>
              </a:rPr>
              <a:t>Projeter la tablette sur le </a:t>
            </a:r>
            <a:r>
              <a:rPr lang="fr-FR" b="1" u="sng" dirty="0" err="1" smtClean="0">
                <a:solidFill>
                  <a:srgbClr val="586EA6"/>
                </a:solidFill>
              </a:rPr>
              <a:t>vidéo-projecteur</a:t>
            </a:r>
            <a:endParaRPr lang="fr-FR" b="1" u="sng" dirty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586EA6"/>
                </a:solidFill>
              </a:rPr>
              <a:t>i projection Epson				</a:t>
            </a:r>
          </a:p>
          <a:p>
            <a:endParaRPr lang="fr-FR" b="1" u="sng" dirty="0" smtClean="0">
              <a:solidFill>
                <a:srgbClr val="586EA6"/>
              </a:solidFill>
            </a:endParaRPr>
          </a:p>
          <a:p>
            <a:endParaRPr lang="fr-FR" b="1" u="sng" dirty="0" smtClean="0">
              <a:solidFill>
                <a:srgbClr val="586EA6"/>
              </a:solidFill>
            </a:endParaRPr>
          </a:p>
          <a:p>
            <a:endParaRPr lang="fr-FR" b="1" u="sng" dirty="0">
              <a:solidFill>
                <a:srgbClr val="586EA6"/>
              </a:solidFill>
            </a:endParaRPr>
          </a:p>
          <a:p>
            <a:endParaRPr lang="fr-FR" dirty="0">
              <a:solidFill>
                <a:srgbClr val="586EA6"/>
              </a:solidFill>
            </a:endParaRPr>
          </a:p>
          <a:p>
            <a:endParaRPr lang="fr-FR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srgbClr val="586EA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05" y="5618064"/>
            <a:ext cx="785426" cy="6880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50" y="5618064"/>
            <a:ext cx="725006" cy="7136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41" y="3493731"/>
            <a:ext cx="708521" cy="6392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709" y="3558055"/>
            <a:ext cx="612679" cy="58303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28745" y="3506884"/>
            <a:ext cx="181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86EA6"/>
                </a:solidFill>
              </a:rPr>
              <a:t>Google drive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94538" y="5122095"/>
            <a:ext cx="320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rgbClr val="586EA6"/>
                </a:solidFill>
              </a:rPr>
              <a:t>Screen-mirror</a:t>
            </a:r>
            <a:r>
              <a:rPr lang="fr-FR" dirty="0" smtClean="0">
                <a:solidFill>
                  <a:srgbClr val="586EA6"/>
                </a:solidFill>
              </a:rPr>
              <a:t> / </a:t>
            </a:r>
            <a:r>
              <a:rPr lang="fr-FR" dirty="0" err="1" smtClean="0">
                <a:solidFill>
                  <a:srgbClr val="586EA6"/>
                </a:solidFill>
              </a:rPr>
              <a:t>letsview</a:t>
            </a:r>
            <a:endParaRPr lang="fr-FR" dirty="0">
              <a:solidFill>
                <a:srgbClr val="586EA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1"/>
          <a:stretch/>
        </p:blipFill>
        <p:spPr>
          <a:xfrm>
            <a:off x="7328441" y="5569343"/>
            <a:ext cx="828435" cy="7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350" y="197709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Vos conceptions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43404" y="1418896"/>
            <a:ext cx="5171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86EA6"/>
                </a:solidFill>
              </a:rPr>
              <a:t>Je donne mon avis sur l’utilisation des tablettes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586EA6"/>
                </a:solidFill>
              </a:rPr>
              <a:t>à</a:t>
            </a:r>
            <a:r>
              <a:rPr lang="fr-FR" dirty="0" smtClean="0">
                <a:solidFill>
                  <a:srgbClr val="586EA6"/>
                </a:solidFill>
              </a:rPr>
              <a:t> la maison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586EA6"/>
                </a:solidFill>
              </a:rPr>
              <a:t>à</a:t>
            </a:r>
            <a:r>
              <a:rPr lang="fr-FR" dirty="0" smtClean="0">
                <a:solidFill>
                  <a:srgbClr val="586EA6"/>
                </a:solidFill>
              </a:rPr>
              <a:t> l’école</a:t>
            </a:r>
            <a:endParaRPr lang="fr-FR" dirty="0">
              <a:solidFill>
                <a:srgbClr val="586EA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38672" y="5799835"/>
            <a:ext cx="419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https://digiboard.app/b/c612c51308c2a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604" y="2476549"/>
            <a:ext cx="3074236" cy="30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350" y="197709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Petit sondage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84366" y="1363412"/>
            <a:ext cx="93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586EA6"/>
                </a:solidFill>
              </a:rPr>
              <a:t>Des tablettes comme outil pédagogique, mais pour faire quoi? </a:t>
            </a:r>
            <a:endParaRPr lang="fr-FR" sz="2400" u="sng" dirty="0">
              <a:solidFill>
                <a:srgbClr val="586EA6"/>
              </a:solidFill>
            </a:endParaRPr>
          </a:p>
        </p:txBody>
      </p:sp>
      <p:pic>
        <p:nvPicPr>
          <p:cNvPr id="6" name="Image 5" descr="C:\Users\Valerie.Ayik\AppData\Local\Microsoft\Windows\INetCache\Content.MSO\28E178C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38" y="1930541"/>
            <a:ext cx="1793266" cy="18111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412071" y="2651445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https://digistorm.app/p/998180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48641" y="3622448"/>
            <a:ext cx="1035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u="sng" dirty="0" smtClean="0">
              <a:solidFill>
                <a:srgbClr val="586EA6"/>
              </a:solidFill>
            </a:endParaRPr>
          </a:p>
          <a:p>
            <a:r>
              <a:rPr lang="fr-FR" sz="2400" u="sng" dirty="0" smtClean="0">
                <a:solidFill>
                  <a:srgbClr val="586EA6"/>
                </a:solidFill>
              </a:rPr>
              <a:t>Des tablettes comme outil pédagogique, mais dans quelle discipline? </a:t>
            </a:r>
            <a:endParaRPr lang="fr-FR" sz="2400" u="sng" dirty="0">
              <a:solidFill>
                <a:srgbClr val="586EA6"/>
              </a:solidFill>
            </a:endParaRPr>
          </a:p>
        </p:txBody>
      </p:sp>
      <p:pic>
        <p:nvPicPr>
          <p:cNvPr id="9" name="Image 8" descr="C:\Users\Valerie.Ayik\AppData\Local\Microsoft\Windows\INetCache\Content.MSO\7AFD417A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43" y="4610896"/>
            <a:ext cx="1830466" cy="1813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101745" y="5517772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https://digistorm.app/p/981923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594625771"/>
              </p:ext>
            </p:extLst>
          </p:nvPr>
        </p:nvGraphicFramePr>
        <p:xfrm>
          <a:off x="2154880" y="1507524"/>
          <a:ext cx="7948141" cy="51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5350" y="197709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Le déroulé de la formation</a:t>
            </a:r>
            <a:endParaRPr lang="fr-F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Les tablettes au service du français</a:t>
            </a:r>
            <a:endParaRPr lang="fr-FR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162706216"/>
              </p:ext>
            </p:extLst>
          </p:nvPr>
        </p:nvGraphicFramePr>
        <p:xfrm>
          <a:off x="518510" y="12767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5739" r="22045" b="5985"/>
          <a:stretch/>
        </p:blipFill>
        <p:spPr>
          <a:xfrm>
            <a:off x="1604918" y="3742612"/>
            <a:ext cx="552273" cy="8424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8" y="5144371"/>
            <a:ext cx="681998" cy="7063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48" y="5693441"/>
            <a:ext cx="785043" cy="8010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93" y="2099440"/>
            <a:ext cx="685907" cy="6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/>
                </a:solidFill>
              </a:rPr>
              <a:t>Les tablettes au service des mathématiques</a:t>
            </a:r>
            <a:endParaRPr lang="fr-FR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863463924"/>
              </p:ext>
            </p:extLst>
          </p:nvPr>
        </p:nvGraphicFramePr>
        <p:xfrm>
          <a:off x="518510" y="12767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701281" y="1442385"/>
            <a:ext cx="466725" cy="466725"/>
          </a:xfrm>
          <a:prstGeom prst="rect">
            <a:avLst/>
          </a:prstGeom>
        </p:spPr>
      </p:pic>
      <p:pic>
        <p:nvPicPr>
          <p:cNvPr id="16" name="Image 15" descr="C:\Users\ERUNMO~1\AppData\Local\Temp\lu123683htmxk.tmp\lu123683htn34_tmp_1d5c0410eddc4a5d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28" y="1447180"/>
            <a:ext cx="440203" cy="4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/>
          <p:nvPr/>
        </p:nvPicPr>
        <p:blipFill>
          <a:blip r:embed="rId9"/>
          <a:stretch>
            <a:fillRect/>
          </a:stretch>
        </p:blipFill>
        <p:spPr>
          <a:xfrm>
            <a:off x="701282" y="2074780"/>
            <a:ext cx="466725" cy="466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79" y="2074780"/>
            <a:ext cx="543001" cy="4763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6387" y="3986047"/>
            <a:ext cx="667287" cy="630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9494" y="5900058"/>
            <a:ext cx="705787" cy="7212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282" y="5090195"/>
            <a:ext cx="731445" cy="7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418308839"/>
              </p:ext>
            </p:extLst>
          </p:nvPr>
        </p:nvGraphicFramePr>
        <p:xfrm>
          <a:off x="2154880" y="1507524"/>
          <a:ext cx="7948141" cy="51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5350" y="197709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Le déroulé de la formation</a:t>
            </a:r>
            <a:endParaRPr lang="fr-F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Le cadre institutionnel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097556" y="4251890"/>
            <a:ext cx="2115066" cy="972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86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586EA6"/>
                </a:solidFill>
              </a:rPr>
              <a:t>PIX</a:t>
            </a:r>
            <a:endParaRPr lang="fr-FR" sz="4000" b="1" dirty="0">
              <a:solidFill>
                <a:srgbClr val="586EA6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03052" y="5811905"/>
            <a:ext cx="2704073" cy="646668"/>
          </a:xfrm>
          <a:prstGeom prst="roundRect">
            <a:avLst/>
          </a:prstGeom>
          <a:solidFill>
            <a:srgbClr val="CCFFCC"/>
          </a:solidFill>
          <a:ln>
            <a:solidFill>
              <a:srgbClr val="586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586EA6"/>
                </a:solidFill>
              </a:rPr>
              <a:t>PIX SNEE</a:t>
            </a:r>
            <a:endParaRPr lang="fr-FR" sz="4000" b="1" dirty="0">
              <a:solidFill>
                <a:srgbClr val="586EA6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3000630" y="2799479"/>
            <a:ext cx="308919" cy="147689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3000630" y="5246455"/>
            <a:ext cx="245077" cy="56545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424247" y="1418900"/>
            <a:ext cx="5461686" cy="14803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86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586EA6"/>
                </a:solidFill>
              </a:rPr>
              <a:t>CRCN</a:t>
            </a:r>
          </a:p>
          <a:p>
            <a:pPr algn="ctr"/>
            <a:r>
              <a:rPr lang="fr-FR" b="1" dirty="0" smtClean="0">
                <a:solidFill>
                  <a:srgbClr val="586EA6"/>
                </a:solidFill>
              </a:rPr>
              <a:t>C</a:t>
            </a:r>
            <a:r>
              <a:rPr lang="fr-FR" dirty="0" smtClean="0">
                <a:solidFill>
                  <a:srgbClr val="586EA6"/>
                </a:solidFill>
              </a:rPr>
              <a:t>adre de </a:t>
            </a:r>
            <a:r>
              <a:rPr lang="fr-FR" b="1" dirty="0">
                <a:solidFill>
                  <a:srgbClr val="586EA6"/>
                </a:solidFill>
              </a:rPr>
              <a:t>R</a:t>
            </a:r>
            <a:r>
              <a:rPr lang="fr-FR" dirty="0" smtClean="0">
                <a:solidFill>
                  <a:srgbClr val="586EA6"/>
                </a:solidFill>
              </a:rPr>
              <a:t>éférence des </a:t>
            </a:r>
            <a:r>
              <a:rPr lang="fr-FR" b="1" dirty="0">
                <a:solidFill>
                  <a:srgbClr val="586EA6"/>
                </a:solidFill>
              </a:rPr>
              <a:t>C</a:t>
            </a:r>
            <a:r>
              <a:rPr lang="fr-FR" dirty="0" smtClean="0">
                <a:solidFill>
                  <a:srgbClr val="586EA6"/>
                </a:solidFill>
              </a:rPr>
              <a:t>ompétences </a:t>
            </a:r>
            <a:r>
              <a:rPr lang="fr-FR" b="1" dirty="0" smtClean="0">
                <a:solidFill>
                  <a:srgbClr val="586EA6"/>
                </a:solidFill>
              </a:rPr>
              <a:t>N</a:t>
            </a:r>
            <a:r>
              <a:rPr lang="fr-FR" dirty="0" smtClean="0">
                <a:solidFill>
                  <a:srgbClr val="586EA6"/>
                </a:solidFill>
              </a:rPr>
              <a:t>umériques</a:t>
            </a:r>
            <a:endParaRPr lang="fr-FR" dirty="0">
              <a:solidFill>
                <a:srgbClr val="586EA6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474940" y="2735457"/>
            <a:ext cx="5461686" cy="2002466"/>
          </a:xfrm>
          <a:prstGeom prst="roundRect">
            <a:avLst/>
          </a:prstGeom>
          <a:solidFill>
            <a:srgbClr val="CCFFCC"/>
          </a:solidFill>
          <a:ln>
            <a:solidFill>
              <a:srgbClr val="586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>
                <a:solidFill>
                  <a:srgbClr val="586EA6"/>
                </a:solidFill>
              </a:rPr>
              <a:t>Référentiel métier des professeurs et des personnels d’éducation </a:t>
            </a:r>
            <a:r>
              <a:rPr lang="fr-FR" sz="2000" b="1" dirty="0" smtClean="0">
                <a:solidFill>
                  <a:srgbClr val="586EA6"/>
                </a:solidFill>
              </a:rPr>
              <a:t>de 2013</a:t>
            </a:r>
          </a:p>
          <a:p>
            <a:pPr algn="ctr"/>
            <a:r>
              <a:rPr lang="fr-FR" dirty="0" smtClean="0">
                <a:solidFill>
                  <a:srgbClr val="586EA6"/>
                </a:solidFill>
              </a:rPr>
              <a:t>Compétence: « intégrer les éléments de la culture numérique nécessaire à l’exercice de son métier »</a:t>
            </a:r>
            <a:endParaRPr lang="fr-FR" dirty="0">
              <a:solidFill>
                <a:srgbClr val="586EA6"/>
              </a:solidFill>
            </a:endParaRPr>
          </a:p>
        </p:txBody>
      </p:sp>
      <p:sp>
        <p:nvSpPr>
          <p:cNvPr id="39" name="Double flèche horizontale 38"/>
          <p:cNvSpPr/>
          <p:nvPr/>
        </p:nvSpPr>
        <p:spPr>
          <a:xfrm rot="2151055">
            <a:off x="6005382" y="2062647"/>
            <a:ext cx="939115" cy="387673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Double flèche horizontale 39"/>
          <p:cNvSpPr/>
          <p:nvPr/>
        </p:nvSpPr>
        <p:spPr>
          <a:xfrm rot="20693069">
            <a:off x="4525109" y="4274419"/>
            <a:ext cx="1882325" cy="387673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0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619853274"/>
              </p:ext>
            </p:extLst>
          </p:nvPr>
        </p:nvGraphicFramePr>
        <p:xfrm>
          <a:off x="2154880" y="1507524"/>
          <a:ext cx="7948141" cy="51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5350" y="197709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Le déroulé de la formation</a:t>
            </a:r>
            <a:endParaRPr lang="fr-F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205081435"/>
              </p:ext>
            </p:extLst>
          </p:nvPr>
        </p:nvGraphicFramePr>
        <p:xfrm>
          <a:off x="303553" y="1751889"/>
          <a:ext cx="11650792" cy="461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CRCN</a:t>
            </a:r>
            <a:endParaRPr lang="fr-FR" sz="5400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8603" y="1136822"/>
            <a:ext cx="6220693" cy="3334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8603" y="6370341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</a:t>
            </a:r>
            <a:r>
              <a:rPr lang="fr-FR" dirty="0" smtClean="0"/>
              <a:t>eduscol.education.fr/721/cadre-de-reference-des-competences-numeriques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4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CRCN</a:t>
            </a:r>
            <a:endParaRPr lang="fr-FR" sz="5400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603" y="1136822"/>
            <a:ext cx="6220693" cy="333422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475989" y="1648216"/>
            <a:ext cx="1365337" cy="47598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25692" y="1675823"/>
            <a:ext cx="935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3"/>
                </a:solidFill>
              </a:rPr>
              <a:t>Le CRCN, ce sont </a:t>
            </a:r>
            <a:r>
              <a:rPr lang="fr-FR" sz="2400" b="1" dirty="0" smtClean="0">
                <a:solidFill>
                  <a:schemeClr val="accent3"/>
                </a:solidFill>
              </a:rPr>
              <a:t>5 domaines </a:t>
            </a:r>
            <a:r>
              <a:rPr lang="fr-FR" sz="2400" dirty="0" smtClean="0">
                <a:solidFill>
                  <a:schemeClr val="accent3"/>
                </a:solidFill>
              </a:rPr>
              <a:t>et </a:t>
            </a:r>
            <a:r>
              <a:rPr lang="fr-FR" sz="2400" b="1" dirty="0" smtClean="0">
                <a:solidFill>
                  <a:schemeClr val="accent3"/>
                </a:solidFill>
              </a:rPr>
              <a:t>16 compétences numériques</a:t>
            </a:r>
            <a:endParaRPr lang="fr-FR" sz="2400" b="1" dirty="0">
              <a:solidFill>
                <a:schemeClr val="accent3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443" y="2137488"/>
            <a:ext cx="7783011" cy="2353003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475989" y="4829566"/>
            <a:ext cx="1365337" cy="47598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025691" y="4829566"/>
            <a:ext cx="935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3"/>
                </a:solidFill>
              </a:rPr>
              <a:t>Il se décline en </a:t>
            </a:r>
            <a:r>
              <a:rPr lang="fr-FR" sz="2400" b="1" dirty="0" smtClean="0">
                <a:solidFill>
                  <a:schemeClr val="accent3"/>
                </a:solidFill>
              </a:rPr>
              <a:t>8 niveaux de maîtrise</a:t>
            </a:r>
            <a:r>
              <a:rPr lang="fr-FR" sz="2400" dirty="0" smtClean="0">
                <a:solidFill>
                  <a:schemeClr val="accent3"/>
                </a:solidFill>
              </a:rPr>
              <a:t>. Les 5 premiers correspondent à l’enseignement scolaire.</a:t>
            </a:r>
            <a:endParaRPr lang="fr-FR" sz="2400" dirty="0">
              <a:solidFill>
                <a:schemeClr val="accent3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25690" y="5746064"/>
            <a:ext cx="935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3"/>
                </a:solidFill>
              </a:rPr>
              <a:t>Les niveaux de maîtrise pouvant être atteints à l’école primaire ont été identifiés par le groupe </a:t>
            </a:r>
            <a:r>
              <a:rPr lang="fr-FR" sz="2400" dirty="0">
                <a:solidFill>
                  <a:schemeClr val="accent3"/>
                </a:solidFill>
              </a:rPr>
              <a:t>numérique. </a:t>
            </a:r>
            <a:r>
              <a:rPr lang="fr-FR" sz="2400" dirty="0">
                <a:solidFill>
                  <a:schemeClr val="accent3"/>
                </a:solidFill>
                <a:hlinkClick r:id="rId4"/>
              </a:rPr>
              <a:t>https://</a:t>
            </a:r>
            <a:r>
              <a:rPr lang="fr-FR" sz="2400" dirty="0" smtClean="0">
                <a:solidFill>
                  <a:schemeClr val="accent3"/>
                </a:solidFill>
                <a:hlinkClick r:id="rId4"/>
              </a:rPr>
              <a:t>view.genial.ly/5def5d058b075f0f4015bba5</a:t>
            </a:r>
            <a:r>
              <a:rPr lang="fr-FR" sz="2400" dirty="0" smtClean="0">
                <a:solidFill>
                  <a:schemeClr val="accent3"/>
                </a:solidFill>
              </a:rPr>
              <a:t> </a:t>
            </a:r>
            <a:endParaRPr lang="fr-FR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013978855"/>
              </p:ext>
            </p:extLst>
          </p:nvPr>
        </p:nvGraphicFramePr>
        <p:xfrm>
          <a:off x="343111" y="2732576"/>
          <a:ext cx="11493985" cy="298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PIX</a:t>
            </a:r>
            <a:endParaRPr lang="fr-FR" sz="54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066" y="5648771"/>
            <a:ext cx="724001" cy="5048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619633" y="5716552"/>
            <a:ext cx="159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8"/>
              </a:rPr>
              <a:t>https://pix.fr</a:t>
            </a:r>
            <a:r>
              <a:rPr lang="fr-FR" dirty="0" smtClean="0">
                <a:hlinkClick r:id="rId8"/>
              </a:rPr>
              <a:t>/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61533" y="1308084"/>
            <a:ext cx="9934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3"/>
                </a:solidFill>
              </a:rPr>
              <a:t>Son objectif est d’accompagner l’élévation du niveau général de connaissances et de compétences numériques et ainsi de préparer la transformation digitale de l’ensemble de notre société et de notre économie</a:t>
            </a:r>
            <a:r>
              <a:rPr lang="fr-FR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3095" y="439531"/>
            <a:ext cx="724001" cy="5048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34" y="439531"/>
            <a:ext cx="724001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77880470"/>
              </p:ext>
            </p:extLst>
          </p:nvPr>
        </p:nvGraphicFramePr>
        <p:xfrm>
          <a:off x="556054" y="1233310"/>
          <a:ext cx="11145793" cy="291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8630" y="4149504"/>
            <a:ext cx="6020640" cy="25625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PIX SNEE</a:t>
            </a:r>
            <a:endParaRPr lang="fr-F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D</a:t>
            </a:r>
            <a:r>
              <a:rPr lang="fr-FR" sz="2800" dirty="0" smtClean="0">
                <a:solidFill>
                  <a:schemeClr val="bg1"/>
                </a:solidFill>
              </a:rPr>
              <a:t>es outils d’aide à la mise en œuvre du CRCN</a:t>
            </a:r>
          </a:p>
          <a:p>
            <a:pPr algn="ctr"/>
            <a:r>
              <a:rPr lang="fr-F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 fiche d’usage</a:t>
            </a:r>
            <a:endParaRPr lang="fr-FR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1900" y="1136822"/>
            <a:ext cx="7277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https://tice71.cir.ac-dijon.fr/les-fiches-dusages-crcn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/>
              <a:t>*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696" y="1559835"/>
            <a:ext cx="9246607" cy="52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t="1163" r="1195" b="3488"/>
          <a:stretch>
            <a:fillRect/>
          </a:stretch>
        </p:blipFill>
        <p:spPr bwMode="auto">
          <a:xfrm>
            <a:off x="2250281" y="1409280"/>
            <a:ext cx="7876787" cy="542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5351" y="104261"/>
            <a:ext cx="11838484" cy="1058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D</a:t>
            </a:r>
            <a:r>
              <a:rPr lang="fr-FR" sz="3600" dirty="0" smtClean="0">
                <a:solidFill>
                  <a:schemeClr val="bg1"/>
                </a:solidFill>
              </a:rPr>
              <a:t>es outils d’aide à la mise en œuvre du CRCN</a:t>
            </a:r>
          </a:p>
          <a:p>
            <a:pPr algn="ctr"/>
            <a:r>
              <a:rPr lang="fr-F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 outil de programmation d’école</a:t>
            </a:r>
            <a:endParaRPr lang="fr-FR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1950" y="1163059"/>
            <a:ext cx="10972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https://tice71.cir.ac-dijon.fr/la-programmation-des-competences-du-crcn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endParaRPr 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20470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CRCN: </a:t>
            </a:r>
            <a:r>
              <a:rPr lang="fr-FR" sz="4000" dirty="0" smtClean="0">
                <a:solidFill>
                  <a:schemeClr val="bg1"/>
                </a:solidFill>
              </a:rPr>
              <a:t>des outils d’aide à la mise en œuvre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18" y="1276619"/>
            <a:ext cx="8145463" cy="533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350" y="104261"/>
            <a:ext cx="11887200" cy="1058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D</a:t>
            </a:r>
            <a:r>
              <a:rPr lang="fr-FR" sz="3600" dirty="0" smtClean="0">
                <a:solidFill>
                  <a:schemeClr val="bg1"/>
                </a:solidFill>
              </a:rPr>
              <a:t>es outils d’aide à la mise en œuvre du CRCN</a:t>
            </a:r>
          </a:p>
          <a:p>
            <a:pPr algn="ctr"/>
            <a:r>
              <a:rPr lang="fr-F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Grille de positionnement classe</a:t>
            </a:r>
            <a:endParaRPr lang="fr-FR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CRCN: </a:t>
            </a:r>
            <a:r>
              <a:rPr lang="fr-FR" sz="4000" dirty="0" smtClean="0">
                <a:solidFill>
                  <a:schemeClr val="bg1"/>
                </a:solidFill>
              </a:rPr>
              <a:t>des outils d’aide à la mise en œuvre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0"/>
          <a:stretch/>
        </p:blipFill>
        <p:spPr bwMode="auto">
          <a:xfrm>
            <a:off x="908799" y="1270172"/>
            <a:ext cx="4301375" cy="555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6"/>
          <a:stretch/>
        </p:blipFill>
        <p:spPr bwMode="auto">
          <a:xfrm>
            <a:off x="5380038" y="1270172"/>
            <a:ext cx="5893506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5350" y="104261"/>
            <a:ext cx="11887200" cy="1058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D</a:t>
            </a:r>
            <a:r>
              <a:rPr lang="fr-FR" sz="3600" dirty="0" smtClean="0">
                <a:solidFill>
                  <a:schemeClr val="bg1"/>
                </a:solidFill>
              </a:rPr>
              <a:t>es outils d’aide à la mise en œuvre du CRCN</a:t>
            </a:r>
          </a:p>
          <a:p>
            <a:pPr algn="ctr"/>
            <a:r>
              <a:rPr lang="fr-F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Fiche de suivi élève</a:t>
            </a:r>
            <a:endParaRPr lang="fr-FR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0" y="34014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https://tice71.cir.ac-dijon.fr/le-suivi-des-competences-du-crcn-des-eleves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CRCN: </a:t>
            </a:r>
            <a:r>
              <a:rPr lang="fr-FR" sz="4000" dirty="0" smtClean="0">
                <a:solidFill>
                  <a:schemeClr val="bg1"/>
                </a:solidFill>
              </a:rPr>
              <a:t>des outils d’aide à la mise en œuvre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350" y="104261"/>
            <a:ext cx="11887200" cy="1058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Lien avec le LSU</a:t>
            </a:r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Fiche de suivi élève</a:t>
            </a:r>
            <a:endParaRPr lang="fr-FR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0" y="1432058"/>
            <a:ext cx="11904651" cy="51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569305495"/>
              </p:ext>
            </p:extLst>
          </p:nvPr>
        </p:nvGraphicFramePr>
        <p:xfrm>
          <a:off x="2154880" y="1507524"/>
          <a:ext cx="7948141" cy="51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5350" y="197709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Le déroulé de la formation</a:t>
            </a:r>
            <a:endParaRPr lang="fr-F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466589195"/>
              </p:ext>
            </p:extLst>
          </p:nvPr>
        </p:nvGraphicFramePr>
        <p:xfrm>
          <a:off x="2154880" y="1507524"/>
          <a:ext cx="7948141" cy="51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5350" y="197709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Le déroulé de la formation</a:t>
            </a:r>
            <a:endParaRPr lang="fr-F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647" y="138118"/>
            <a:ext cx="11887200" cy="1058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Prolongements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81200353"/>
              </p:ext>
            </p:extLst>
          </p:nvPr>
        </p:nvGraphicFramePr>
        <p:xfrm>
          <a:off x="304801" y="1434371"/>
          <a:ext cx="11382702" cy="519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7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Quelques chiffres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7903" y="1278369"/>
            <a:ext cx="5885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srgbClr val="0070C0"/>
                </a:solidFill>
                <a:latin typeface="Arial-ItalicMT"/>
              </a:rPr>
              <a:t>Une étude </a:t>
            </a:r>
            <a:r>
              <a:rPr lang="fr-FR" sz="2800" i="1" dirty="0" smtClean="0">
                <a:solidFill>
                  <a:srgbClr val="0070C0"/>
                </a:solidFill>
                <a:latin typeface="Arial-ItalicMT"/>
              </a:rPr>
              <a:t>IPSOS / Juillet 2021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68" y="1801589"/>
            <a:ext cx="9056763" cy="5121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1034" y="3258207"/>
            <a:ext cx="1397876" cy="94593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83" y="-38584"/>
            <a:ext cx="12288965" cy="69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98" y="5783429"/>
            <a:ext cx="116769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Méthodologie de l’étude </a:t>
            </a:r>
            <a:r>
              <a:rPr lang="fr-FR" sz="1200" i="1" dirty="0">
                <a:solidFill>
                  <a:srgbClr val="000000"/>
                </a:solidFill>
                <a:latin typeface="Arial" panose="020B0604020202020204" pitchFamily="34" charset="0"/>
              </a:rPr>
              <a:t>: Enquête en ligne réalisée de juin à juillet puis de septembre à novembre 2021 recueilli en ligne auprès d’un échantillon national représentatif des 1 à 19 ans, 4 001 répondants. 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1200" i="1" dirty="0">
                <a:solidFill>
                  <a:srgbClr val="000000"/>
                </a:solidFill>
                <a:latin typeface="Arial" panose="020B0604020202020204" pitchFamily="34" charset="0"/>
              </a:rPr>
              <a:t>Pour les 1-6 ans les parents répondent. 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1200" i="1" dirty="0">
                <a:solidFill>
                  <a:srgbClr val="000000"/>
                </a:solidFill>
                <a:latin typeface="Arial" panose="020B0604020202020204" pitchFamily="34" charset="0"/>
              </a:rPr>
              <a:t>Pour les 7-12 ans l’enfant répond, avec Emily et ses parents. 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1200" i="1" dirty="0">
                <a:solidFill>
                  <a:srgbClr val="000000"/>
                </a:solidFill>
                <a:latin typeface="Arial" panose="020B0604020202020204" pitchFamily="34" charset="0"/>
              </a:rPr>
              <a:t>Pour les 13-19 ans l’adolescent répond. 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3342"/>
          <a:stretch/>
        </p:blipFill>
        <p:spPr>
          <a:xfrm>
            <a:off x="1708477" y="812212"/>
            <a:ext cx="8659433" cy="4926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698" y="0"/>
            <a:ext cx="11887200" cy="767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Quelques chiffres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8675" y="1334814"/>
            <a:ext cx="2569235" cy="3048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168868" y="3967655"/>
            <a:ext cx="4966139" cy="3048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17985" y="2028497"/>
            <a:ext cx="3026981" cy="3048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Taux d’équipement en Smartphone des enfants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5351" y="1261241"/>
            <a:ext cx="1188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b="1" dirty="0">
                <a:solidFill>
                  <a:srgbClr val="586EA6"/>
                </a:solidFill>
              </a:rPr>
              <a:t>Plus de la moitié des enfants de 7-14 ans </a:t>
            </a:r>
            <a:r>
              <a:rPr lang="fr-FR" dirty="0">
                <a:solidFill>
                  <a:srgbClr val="586EA6"/>
                </a:solidFill>
              </a:rPr>
              <a:t>(55%)</a:t>
            </a:r>
            <a:r>
              <a:rPr lang="fr-FR" b="1" dirty="0">
                <a:solidFill>
                  <a:srgbClr val="586EA6"/>
                </a:solidFill>
              </a:rPr>
              <a:t> possèdent désormais leur propre smartphone*. </a:t>
            </a:r>
          </a:p>
          <a:p>
            <a:r>
              <a:rPr lang="fr-FR" dirty="0">
                <a:solidFill>
                  <a:srgbClr val="586EA6"/>
                </a:solidFill>
              </a:rPr>
              <a:t>Si le taux de possession de téléphones portables dépasse sans étonnement la barre de 70% parmi les 11-12 ans, </a:t>
            </a:r>
            <a:r>
              <a:rPr lang="fr-FR" b="1" dirty="0">
                <a:solidFill>
                  <a:srgbClr val="586EA6"/>
                </a:solidFill>
              </a:rPr>
              <a:t>sa progression de +12 points parmi les 9-10 ans en l’espace d’une année est frappante : ils sont maintenant plus de 4 sur 10</a:t>
            </a:r>
            <a:r>
              <a:rPr lang="fr-FR" dirty="0">
                <a:solidFill>
                  <a:srgbClr val="586EA6"/>
                </a:solidFill>
              </a:rPr>
              <a:t> </a:t>
            </a:r>
            <a:r>
              <a:rPr lang="fr-FR" b="1" dirty="0">
                <a:solidFill>
                  <a:srgbClr val="586EA6"/>
                </a:solidFill>
              </a:rPr>
              <a:t>à avoir leur </a:t>
            </a:r>
            <a:r>
              <a:rPr lang="fr-FR" b="1" dirty="0" smtClean="0">
                <a:solidFill>
                  <a:srgbClr val="586EA6"/>
                </a:solidFill>
              </a:rPr>
              <a:t>propre smartphone.</a:t>
            </a:r>
          </a:p>
          <a:p>
            <a:endParaRPr lang="fr-FR" b="1" dirty="0">
              <a:solidFill>
                <a:srgbClr val="586EA6"/>
              </a:solidFill>
            </a:endParaRPr>
          </a:p>
          <a:p>
            <a:endParaRPr lang="fr-FR" b="1" dirty="0" smtClean="0">
              <a:solidFill>
                <a:srgbClr val="586EA6"/>
              </a:solidFill>
            </a:endParaRPr>
          </a:p>
          <a:p>
            <a:endParaRPr lang="fr-FR" b="1" dirty="0">
              <a:solidFill>
                <a:srgbClr val="586EA6"/>
              </a:solidFill>
            </a:endParaRPr>
          </a:p>
          <a:p>
            <a:endParaRPr lang="fr-FR" b="1" dirty="0" smtClean="0">
              <a:solidFill>
                <a:srgbClr val="586EA6"/>
              </a:solidFill>
            </a:endParaRPr>
          </a:p>
          <a:p>
            <a:r>
              <a:rPr lang="fr-FR" dirty="0" smtClean="0">
                <a:solidFill>
                  <a:srgbClr val="586EA6"/>
                </a:solidFill>
              </a:rPr>
              <a:t> </a:t>
            </a:r>
            <a:endParaRPr lang="fr-FR" dirty="0">
              <a:solidFill>
                <a:srgbClr val="586EA6"/>
              </a:solidFill>
            </a:endParaRPr>
          </a:p>
          <a:p>
            <a:endParaRPr lang="fr-FR" dirty="0" smtClean="0">
              <a:solidFill>
                <a:srgbClr val="586EA6"/>
              </a:solidFill>
            </a:endParaRPr>
          </a:p>
          <a:p>
            <a:endParaRPr lang="fr-FR" dirty="0" smtClean="0">
              <a:solidFill>
                <a:srgbClr val="586EA6"/>
              </a:solidFill>
            </a:endParaRPr>
          </a:p>
          <a:p>
            <a:r>
              <a:rPr lang="fr-FR" dirty="0">
                <a:solidFill>
                  <a:srgbClr val="586EA6"/>
                </a:solidFill>
              </a:rPr>
              <a:t/>
            </a:r>
            <a:br>
              <a:rPr lang="fr-FR" dirty="0">
                <a:solidFill>
                  <a:srgbClr val="586EA6"/>
                </a:solidFill>
              </a:rPr>
            </a:br>
            <a:endParaRPr lang="fr-FR" dirty="0">
              <a:solidFill>
                <a:srgbClr val="586EA6"/>
              </a:solidFill>
            </a:endParaRPr>
          </a:p>
          <a:p>
            <a:r>
              <a:rPr lang="fr-FR" sz="1400" dirty="0">
                <a:solidFill>
                  <a:srgbClr val="586EA6"/>
                </a:solidFill>
              </a:rPr>
              <a:t>*Source </a:t>
            </a:r>
            <a:r>
              <a:rPr lang="fr-FR" sz="1400" b="1" dirty="0" err="1">
                <a:solidFill>
                  <a:srgbClr val="586EA6"/>
                </a:solidFill>
              </a:rPr>
              <a:t>Junior#Crush</a:t>
            </a:r>
            <a:r>
              <a:rPr lang="fr-FR" sz="1400" dirty="0">
                <a:solidFill>
                  <a:srgbClr val="586EA6"/>
                </a:solidFill>
              </a:rPr>
              <a:t> : étude barométrique annuelle réalisée par </a:t>
            </a:r>
            <a:r>
              <a:rPr lang="fr-FR" sz="1400" dirty="0" err="1">
                <a:solidFill>
                  <a:srgbClr val="586EA6"/>
                </a:solidFill>
              </a:rPr>
              <a:t>JuniorCity</a:t>
            </a:r>
            <a:r>
              <a:rPr lang="fr-FR" sz="1400" dirty="0">
                <a:solidFill>
                  <a:srgbClr val="586EA6"/>
                </a:solidFill>
              </a:rPr>
              <a:t> en plusieurs vagues (les chiffres cités proviennent de la vague de septembre 2021), sur les centres d’intérêt &amp; les habitudes de consommation des enfants de 4-14 ans &amp; de leurs familles – 900 familles représentatives national, avec enfants de 1 à14 </a:t>
            </a:r>
            <a:r>
              <a:rPr lang="fr-FR" sz="1400" dirty="0" smtClean="0">
                <a:solidFill>
                  <a:srgbClr val="586EA6"/>
                </a:solidFill>
              </a:rPr>
              <a:t>ans. </a:t>
            </a: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12666"/>
              </p:ext>
            </p:extLst>
          </p:nvPr>
        </p:nvGraphicFramePr>
        <p:xfrm>
          <a:off x="1996966" y="3109517"/>
          <a:ext cx="67000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5356">
                  <a:extLst>
                    <a:ext uri="{9D8B030D-6E8A-4147-A177-3AD203B41FA5}">
                      <a16:colId xmlns:a16="http://schemas.microsoft.com/office/drawing/2014/main" val="2735535786"/>
                    </a:ext>
                  </a:extLst>
                </a:gridCol>
                <a:gridCol w="2107327">
                  <a:extLst>
                    <a:ext uri="{9D8B030D-6E8A-4147-A177-3AD203B41FA5}">
                      <a16:colId xmlns:a16="http://schemas.microsoft.com/office/drawing/2014/main" val="3892223624"/>
                    </a:ext>
                  </a:extLst>
                </a:gridCol>
                <a:gridCol w="2107327">
                  <a:extLst>
                    <a:ext uri="{9D8B030D-6E8A-4147-A177-3AD203B41FA5}">
                      <a16:colId xmlns:a16="http://schemas.microsoft.com/office/drawing/2014/main" val="88074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Enfants </a:t>
                      </a:r>
                      <a:r>
                        <a:rPr lang="fr-FR" baseline="0" dirty="0" smtClean="0"/>
                        <a:t>7-8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Enfants 9-10</a:t>
                      </a:r>
                      <a:r>
                        <a:rPr lang="fr-FR" baseline="0" dirty="0" smtClean="0"/>
                        <a:t> ans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4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586EA6"/>
                          </a:solidFill>
                        </a:rPr>
                        <a:t>Fin</a:t>
                      </a:r>
                      <a:r>
                        <a:rPr lang="fr-FR" baseline="0" dirty="0" smtClean="0">
                          <a:solidFill>
                            <a:srgbClr val="586EA6"/>
                          </a:solidFill>
                        </a:rPr>
                        <a:t> septembre 2021</a:t>
                      </a:r>
                      <a:endParaRPr lang="fr-FR" dirty="0">
                        <a:solidFill>
                          <a:srgbClr val="586E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586EA6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586EA6"/>
                          </a:solidFill>
                        </a:rPr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6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586EA6"/>
                          </a:solidFill>
                        </a:rPr>
                        <a:t>Fin 2020</a:t>
                      </a:r>
                      <a:endParaRPr lang="fr-FR" dirty="0">
                        <a:solidFill>
                          <a:srgbClr val="586E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586EA6"/>
                          </a:solidFill>
                        </a:rPr>
                        <a:t>15%</a:t>
                      </a:r>
                      <a:endParaRPr lang="fr-FR" dirty="0">
                        <a:solidFill>
                          <a:srgbClr val="586E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586EA6"/>
                          </a:solidFill>
                        </a:rPr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828517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85350" y="6093333"/>
            <a:ext cx="414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586EA6"/>
                </a:solidFill>
                <a:hlinkClick r:id="rId2"/>
              </a:rPr>
              <a:t>Lien vers l'article entier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6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50" y="247136"/>
            <a:ext cx="11887200" cy="889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Les tablettes à l’école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1548" y="1660934"/>
            <a:ext cx="99953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586EA6"/>
                </a:solidFill>
              </a:rPr>
              <a:t>Une utilisation :</a:t>
            </a:r>
          </a:p>
          <a:p>
            <a:pPr algn="ctr"/>
            <a:endParaRPr lang="fr-FR" sz="2800" b="1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586EA6"/>
                </a:solidFill>
              </a:rPr>
              <a:t>a</a:t>
            </a:r>
            <a:r>
              <a:rPr lang="fr-FR" sz="2800" dirty="0" smtClean="0">
                <a:solidFill>
                  <a:srgbClr val="586EA6"/>
                </a:solidFill>
              </a:rPr>
              <a:t>ctive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800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586EA6"/>
                </a:solidFill>
              </a:rPr>
              <a:t>e</a:t>
            </a:r>
            <a:r>
              <a:rPr lang="fr-FR" sz="2800" dirty="0" smtClean="0">
                <a:solidFill>
                  <a:srgbClr val="586EA6"/>
                </a:solidFill>
              </a:rPr>
              <a:t>ncadrée / accompagnée</a:t>
            </a:r>
          </a:p>
          <a:p>
            <a:endParaRPr lang="fr-FR" sz="2800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586EA6"/>
                </a:solidFill>
              </a:rPr>
              <a:t>a</a:t>
            </a:r>
            <a:r>
              <a:rPr lang="fr-FR" sz="2800" dirty="0" smtClean="0">
                <a:solidFill>
                  <a:srgbClr val="586EA6"/>
                </a:solidFill>
              </a:rPr>
              <a:t>vec un objectif pédagogique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800" dirty="0" smtClean="0">
              <a:solidFill>
                <a:srgbClr val="586E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586EA6"/>
                </a:solidFill>
              </a:rPr>
              <a:t>e</a:t>
            </a:r>
            <a:r>
              <a:rPr lang="fr-FR" sz="2800" dirty="0" smtClean="0">
                <a:solidFill>
                  <a:srgbClr val="586EA6"/>
                </a:solidFill>
              </a:rPr>
              <a:t>n temps limité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00" y="3461427"/>
            <a:ext cx="1970586" cy="19836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36691" y="5600815"/>
            <a:ext cx="158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Fiche ZOOM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492786" y="2659403"/>
            <a:ext cx="346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86EA6"/>
                </a:solidFill>
              </a:rPr>
              <a:t>Que répondre aux parents qui sont contre?</a:t>
            </a:r>
            <a:endParaRPr lang="fr-FR" dirty="0">
              <a:solidFill>
                <a:srgbClr val="586E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411_TF00915908" id="{A449D2C0-A5E3-4297-A3AF-3F3F9AA07C16}" vid="{C52B3A6E-AD20-4308-9B4E-6D3B7BEC4A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165FA1-54F4-4811-8922-8A0B39611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96E4C0-B315-4C7B-B90A-75B6C747C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0A2498-0E80-4BD8-B955-2DA7BEA40D5A}">
  <ds:schemaRefs>
    <ds:schemaRef ds:uri="http://schemas.microsoft.com/sharepoint/v3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fb0879af-3eba-417a-a55a-ffe6dcd6ca77"/>
    <ds:schemaRef ds:uri="6dc4bcd6-49db-4c07-9060-8acfc67cef9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1110</Words>
  <Application>Microsoft Office PowerPoint</Application>
  <PresentationFormat>Grand écran</PresentationFormat>
  <Paragraphs>239</Paragraphs>
  <Slides>30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Arial-ItalicMT</vt:lpstr>
      <vt:lpstr>Calibri</vt:lpstr>
      <vt:lpstr>Times New Roman</vt:lpstr>
      <vt:lpstr>Wingdings</vt:lpstr>
      <vt:lpstr>Wingdings 2</vt:lpstr>
      <vt:lpstr>Cadre</vt:lpstr>
      <vt:lpstr>Formation numérique Accompagnement plan SNEE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2023-02-22T09:22:21Z</dcterms:created>
  <dcterms:modified xsi:type="dcterms:W3CDTF">2023-04-04T06:55:53Z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