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99"/>
    <a:srgbClr val="FF66FF"/>
    <a:srgbClr val="CC00CC"/>
    <a:srgbClr val="FFFFCC"/>
    <a:srgbClr val="CC3399"/>
    <a:srgbClr val="FF00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84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71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08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76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19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66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638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962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50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26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BBCEE-B150-4F02-B076-994E4B0CB392}" type="datetimeFigureOut">
              <a:rPr lang="fr-FR" smtClean="0"/>
              <a:t>26/03/2020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2A312-FE44-40BA-AD6D-A76E58F2F6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58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542165"/>
              </p:ext>
            </p:extLst>
          </p:nvPr>
        </p:nvGraphicFramePr>
        <p:xfrm>
          <a:off x="179512" y="367551"/>
          <a:ext cx="8856985" cy="6373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8h30 - </a:t>
                      </a:r>
                      <a:r>
                        <a:rPr lang="fr-FR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m’installe,</a:t>
                      </a:r>
                      <a:r>
                        <a:rPr lang="fr-FR" sz="1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je prépare mon matériel.</a:t>
                      </a:r>
                      <a:endParaRPr lang="fr-FR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73928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Jeudi 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Vendredi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8h40</a:t>
                      </a:r>
                    </a:p>
                    <a:p>
                      <a:pPr algn="ctr"/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calcule, je fais des problèmes    </a:t>
                      </a:r>
                      <a:r>
                        <a:rPr lang="fr-FR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lang="fr-FR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30’</a:t>
                      </a:r>
                      <a:endParaRPr lang="fr-FR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8h40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lis et comprends une histoire.    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20’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8h40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copie un texte court.    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15’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8h40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parle anglais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fr-FR" sz="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10’</a:t>
                      </a:r>
                      <a:endParaRPr lang="fr-FR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8h40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lis et comprends une histoire.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20’</a:t>
                      </a:r>
                      <a:endParaRPr lang="fr-FR" sz="1100" b="0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2212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J’apprends l’orthographe</a:t>
                      </a:r>
                    </a:p>
                    <a:p>
                      <a:pPr algn="ctr"/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environ15’</a:t>
                      </a:r>
                      <a:endParaRPr lang="fr-FR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0" lang="fr-FR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calcule, je fais des problèmes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30’</a:t>
                      </a:r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J’écoute de la musique, je chante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15’ </a:t>
                      </a:r>
                      <a:endParaRPr lang="fr-FR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copie un texte court.    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15’</a:t>
                      </a:r>
                      <a:endParaRPr lang="fr-FR" sz="1100" b="0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11709">
                <a:tc rowSpan="3">
                  <a:txBody>
                    <a:bodyPr/>
                    <a:lstStyle/>
                    <a:p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lis et comprends une histoire.     </a:t>
                      </a:r>
                      <a:r>
                        <a:rPr lang="fr-FR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30’</a:t>
                      </a:r>
                      <a:endParaRPr lang="fr-F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952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pratique une activité physique   </a:t>
                      </a:r>
                    </a:p>
                    <a:p>
                      <a:pPr algn="ctr"/>
                      <a:endParaRPr lang="fr-FR" sz="11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lang="fr-FR" sz="9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30’</a:t>
                      </a:r>
                    </a:p>
                    <a:p>
                      <a:pPr algn="ctr"/>
                      <a:endParaRPr lang="fr-FR" sz="105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lis et comprends une histoire.    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20’</a:t>
                      </a:r>
                      <a:endParaRPr lang="fr-FR" sz="10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lis et comprends une histoire.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30’</a:t>
                      </a:r>
                      <a:endParaRPr lang="fr-FR" sz="9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calcule des longueurs, des surfaces, des volumes.    </a:t>
                      </a:r>
                      <a:r>
                        <a:rPr lang="fr-FR" sz="11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lang="fr-FR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fr-FR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endParaRPr lang="fr-FR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23297">
                <a:tc vMerge="1">
                  <a:txBody>
                    <a:bodyPr/>
                    <a:lstStyle/>
                    <a:p>
                      <a:pPr algn="ctr"/>
                      <a:endParaRPr lang="fr-FR" sz="10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5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J’écoute de la musique, je chante 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15’   </a:t>
                      </a:r>
                      <a:endParaRPr lang="fr-FR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découvre la nature, les objets autour de moi 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25’  </a:t>
                      </a:r>
                      <a:endParaRPr lang="fr-FR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5791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10h - Je fais une  pause                                              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10h - Je fais une  pause                                   10h - Je fais une  pause</a:t>
                      </a:r>
                      <a:endParaRPr lang="fr-F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10h20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parle anglais </a:t>
                      </a:r>
                      <a:r>
                        <a:rPr lang="fr-FR" sz="11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8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10’</a:t>
                      </a:r>
                      <a:endParaRPr lang="fr-FR" sz="11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10h20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calcule, je fais des problèmes   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30’</a:t>
                      </a:r>
                      <a:endParaRPr lang="fr-FR" sz="11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10h20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récite et illustre une poésie.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20’</a:t>
                      </a: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fr-FR" sz="1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10h20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J’apprends l’orthographe 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20’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10h20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calcule.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15’</a:t>
                      </a:r>
                      <a:endParaRPr lang="fr-FR" sz="9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2156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J’apprends l’orthographe  </a:t>
                      </a:r>
                      <a:r>
                        <a:rPr lang="fr-FR" sz="11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20’</a:t>
                      </a:r>
                      <a:endParaRPr lang="fr-FR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J’apprends la grammaire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découvre la nature, les objets autour de moi 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 40’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range mon matériel.</a:t>
                      </a:r>
                      <a:endParaRPr lang="fr-FR" sz="105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calcule.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20’</a:t>
                      </a:r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J’apprends la grammaire 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20’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099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découvre le temps de l’Histoire de France.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35’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range mon matériel.</a:t>
                      </a:r>
                      <a:endParaRPr lang="fr-FR" dirty="0"/>
                    </a:p>
                  </a:txBody>
                  <a:tcPr>
                    <a:solidFill>
                      <a:srgbClr val="CC00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pratique une activité physique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range mon matériel</a:t>
                      </a:r>
                      <a:endParaRPr lang="fr-FR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71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J’écoute de la musique,</a:t>
                      </a:r>
                      <a:r>
                        <a:rPr lang="fr-FR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je chante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lang="fr-FR" sz="11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15’     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range mon matériel</a:t>
                      </a:r>
                      <a:endParaRPr lang="fr-FR" sz="1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fais de l’Education Morale et Civique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range mon matériel</a:t>
                      </a:r>
                      <a:endParaRPr lang="fr-FR" sz="1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solidFill>
                      <a:srgbClr val="CC00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C’est l’heure du repas de midi.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vais reprendre à 13h30</a:t>
                      </a:r>
                      <a:endParaRPr lang="fr-FR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C’est l’heure du repas de midi.</a:t>
                      </a:r>
                      <a:endParaRPr lang="fr-FR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C’est l’heure du repas de midi.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vais reprendre à 13h30</a:t>
                      </a:r>
                      <a:endParaRPr lang="fr-FR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059832" y="0"/>
            <a:ext cx="3126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Emploi du temps - matin - cycle 3</a:t>
            </a:r>
            <a:endParaRPr lang="fr-F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74255"/>
              </p:ext>
            </p:extLst>
          </p:nvPr>
        </p:nvGraphicFramePr>
        <p:xfrm>
          <a:off x="179512" y="328756"/>
          <a:ext cx="8856985" cy="6422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13h30 - </a:t>
                      </a:r>
                      <a:r>
                        <a:rPr lang="fr-FR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m’installe,</a:t>
                      </a:r>
                      <a:r>
                        <a:rPr lang="fr-FR" sz="1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je prépare mon matériel.</a:t>
                      </a:r>
                      <a:endParaRPr lang="fr-FR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73928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Jeudi 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Vendredi</a:t>
                      </a:r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13h40</a:t>
                      </a:r>
                    </a:p>
                    <a:p>
                      <a:pPr algn="ctr"/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pratique une activité  physique   </a:t>
                      </a:r>
                    </a:p>
                    <a:p>
                      <a:pPr algn="ctr"/>
                      <a:endParaRPr lang="fr-FR" sz="11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lang="fr-FR" sz="8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30’</a:t>
                      </a:r>
                      <a:endParaRPr lang="fr-FR" sz="1100" b="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13h40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J’invente une histoire.    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20’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13h40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pratique une activité physique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30’</a:t>
                      </a:r>
                      <a:endParaRPr kumimoji="0" lang="fr-FR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13h40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reconnais, je construis des figures géométriques, des solides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30’</a:t>
                      </a:r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13h40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J’invente une histoire.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kumimoji="0" lang="fr-FR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’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197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récite une poésie et l’illustre.</a:t>
                      </a:r>
                    </a:p>
                    <a:p>
                      <a:pPr algn="ctr"/>
                      <a:r>
                        <a:rPr lang="fr-FR" sz="11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lang="fr-FR" sz="9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15’</a:t>
                      </a:r>
                      <a:endParaRPr lang="fr-FR" sz="9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45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6723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découvre la nature, les objets autour de moi 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25’</a:t>
                      </a:r>
                      <a:endParaRPr lang="fr-FR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Je copie un texte court.  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kumimoji="0" lang="fr-F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10’</a:t>
                      </a:r>
                      <a:endParaRPr lang="fr-FR" sz="11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025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calcule.    </a:t>
                      </a:r>
                    </a:p>
                    <a:p>
                      <a:pPr algn="ctr"/>
                      <a:r>
                        <a:rPr lang="fr-FR" sz="11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lang="fr-FR" sz="11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0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15’</a:t>
                      </a:r>
                      <a:endParaRPr lang="fr-FR" sz="10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pratique une activité physique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30’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040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fais de l’Education Morale et Civique.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20’</a:t>
                      </a:r>
                      <a:endParaRPr lang="fr-FR" sz="10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00CC"/>
                    </a:solidFill>
                  </a:tcPr>
                </a:tc>
              </a:tr>
              <a:tr h="32232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J’apprends l’orthographe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kumimoji="0" lang="fr-FR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15’</a:t>
                      </a:r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parle anglais   </a:t>
                      </a:r>
                    </a:p>
                    <a:p>
                      <a:pPr algn="ctr"/>
                      <a:r>
                        <a:rPr lang="fr-FR" sz="11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 20’</a:t>
                      </a:r>
                      <a:endParaRPr lang="fr-FR" sz="900" b="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05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05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05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range mon matériel.</a:t>
                      </a:r>
                    </a:p>
                    <a:p>
                      <a:pPr algn="ctr"/>
                      <a:endParaRPr lang="fr-FR" sz="105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75620">
                <a:tc vMerge="1">
                  <a:txBody>
                    <a:bodyPr/>
                    <a:lstStyle/>
                    <a:p>
                      <a:pPr algn="ctr"/>
                      <a:endParaRPr lang="fr-FR" sz="10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5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CC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parle anglais.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20’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range mon matériel.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</a:txBody>
                  <a:tcPr>
                    <a:solidFill>
                      <a:srgbClr val="FF66FF"/>
                    </a:solidFill>
                  </a:tcPr>
                </a:tc>
              </a:tr>
              <a:tr h="2528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14h45 Je fais une   pause</a:t>
                      </a:r>
                      <a:endParaRPr lang="fr-FR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14h45 Je fais une pause</a:t>
                      </a:r>
                      <a:endParaRPr lang="fr-FR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60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15h15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 calcule, je fais des problèmes.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lang="fr-FR" sz="10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20’</a:t>
                      </a:r>
                      <a:endParaRPr lang="fr-FR" sz="11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15h15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calcule des longueurs, des surfaces, des volumes.   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kumimoji="0" lang="fr-FR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15’</a:t>
                      </a:r>
                      <a:endParaRPr kumimoji="0" lang="fr-FR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054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J’étudie comment </a:t>
                      </a:r>
                      <a:r>
                        <a:rPr lang="fr-FR" sz="10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l’Homme</a:t>
                      </a:r>
                      <a:r>
                        <a:rPr lang="fr-FR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fr-FR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transforme les paysages et habite le </a:t>
                      </a:r>
                      <a:r>
                        <a:rPr lang="fr-FR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Monde</a:t>
                      </a:r>
                      <a:endParaRPr lang="fr-FR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 </a:t>
                      </a:r>
                      <a:r>
                        <a:rPr lang="fr-FR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r>
                        <a:rPr lang="fr-FR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range mon matériel</a:t>
                      </a:r>
                      <a:endParaRPr lang="fr-F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C33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J’observe des œuvres artistiques, je peins.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environ</a:t>
                      </a:r>
                      <a:r>
                        <a:rPr kumimoji="0" lang="fr-FR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fr-FR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kumimoji="0" lang="fr-FR" sz="9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’</a:t>
                      </a:r>
                      <a:endParaRPr lang="fr-F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 range mon matériel.</a:t>
                      </a:r>
                      <a:endParaRPr lang="fr-FR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059832" y="0"/>
            <a:ext cx="3594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Emploi du temps </a:t>
            </a:r>
            <a:r>
              <a:rPr lang="fr-FR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après-midi </a:t>
            </a:r>
            <a:r>
              <a:rPr lang="fr-FR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cycle 3</a:t>
            </a:r>
          </a:p>
        </p:txBody>
      </p:sp>
    </p:spTree>
    <p:extLst>
      <p:ext uri="{BB962C8B-B14F-4D97-AF65-F5344CB8AC3E}">
        <p14:creationId xmlns:p14="http://schemas.microsoft.com/office/powerpoint/2010/main" val="155280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606</Words>
  <Application>Microsoft Office PowerPoint</Application>
  <PresentationFormat>Affichage à l'écran (4:3)</PresentationFormat>
  <Paragraphs>168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Jocelyne</dc:creator>
  <cp:lastModifiedBy>Jocelyne</cp:lastModifiedBy>
  <cp:revision>150</cp:revision>
  <dcterms:created xsi:type="dcterms:W3CDTF">2020-03-24T07:18:23Z</dcterms:created>
  <dcterms:modified xsi:type="dcterms:W3CDTF">2020-03-26T14:27:49Z</dcterms:modified>
</cp:coreProperties>
</file>